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76" r:id="rId9"/>
    <p:sldId id="264" r:id="rId10"/>
    <p:sldId id="265" r:id="rId11"/>
    <p:sldId id="266" r:id="rId12"/>
    <p:sldId id="267" r:id="rId13"/>
    <p:sldId id="268" r:id="rId14"/>
    <p:sldId id="278" r:id="rId15"/>
    <p:sldId id="269" r:id="rId16"/>
    <p:sldId id="270" r:id="rId17"/>
    <p:sldId id="279" r:id="rId18"/>
    <p:sldId id="273" r:id="rId19"/>
    <p:sldId id="274" r:id="rId20"/>
    <p:sldId id="275" r:id="rId21"/>
    <p:sldId id="277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82C58-CA40-4F37-8D73-CFF5FDE4BF9A}" type="doc">
      <dgm:prSet loTypeId="urn:microsoft.com/office/officeart/2005/8/layout/hList7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DF1C7166-96B3-4360-9EBE-32CC08F3B5F6}">
      <dgm:prSet phldrT="[文本]"/>
      <dgm:spPr/>
      <dgm:t>
        <a:bodyPr/>
        <a:lstStyle/>
        <a:p>
          <a:r>
            <a:rPr lang="en-US" altLang="zh-CN" dirty="0"/>
            <a:t>Version 0.1</a:t>
          </a:r>
          <a:endParaRPr lang="zh-CN" altLang="en-US" dirty="0"/>
        </a:p>
      </dgm:t>
    </dgm:pt>
    <dgm:pt modelId="{6A04DD9B-AEA4-484B-8320-27DFD20501B8}" type="parTrans" cxnId="{E5F6D79E-BE46-4F0F-85F9-4BAE822EB374}">
      <dgm:prSet/>
      <dgm:spPr/>
      <dgm:t>
        <a:bodyPr/>
        <a:lstStyle/>
        <a:p>
          <a:endParaRPr lang="zh-CN" altLang="en-US"/>
        </a:p>
      </dgm:t>
    </dgm:pt>
    <dgm:pt modelId="{A9BDE55A-FDAF-4105-AFE4-C564F8D13C89}" type="sibTrans" cxnId="{E5F6D79E-BE46-4F0F-85F9-4BAE822EB374}">
      <dgm:prSet/>
      <dgm:spPr/>
      <dgm:t>
        <a:bodyPr/>
        <a:lstStyle/>
        <a:p>
          <a:endParaRPr lang="zh-CN" altLang="en-US"/>
        </a:p>
      </dgm:t>
    </dgm:pt>
    <dgm:pt modelId="{D9728413-A00C-4D20-9C31-016123480F56}">
      <dgm:prSet phldrT="[文本]"/>
      <dgm:spPr/>
      <dgm:t>
        <a:bodyPr/>
        <a:lstStyle/>
        <a:p>
          <a:r>
            <a:rPr lang="zh-CN" altLang="en-US" dirty="0"/>
            <a:t>成功运行 </a:t>
          </a:r>
          <a:r>
            <a:rPr lang="en-US" altLang="zh-CN" dirty="0"/>
            <a:t>RWKV 4 </a:t>
          </a:r>
          <a:r>
            <a:rPr lang="zh-CN" altLang="en-US" dirty="0"/>
            <a:t>“</a:t>
          </a:r>
          <a:r>
            <a:rPr lang="en-US" altLang="zh-CN" dirty="0"/>
            <a:t>Dove</a:t>
          </a:r>
          <a:r>
            <a:rPr lang="zh-CN" altLang="en-US" dirty="0"/>
            <a:t>”</a:t>
          </a:r>
        </a:p>
      </dgm:t>
    </dgm:pt>
    <dgm:pt modelId="{954BB2D9-1D3E-40A6-B36B-A18DF472B6AC}" type="parTrans" cxnId="{97B5816C-1ACB-4366-933D-E386F7C34891}">
      <dgm:prSet/>
      <dgm:spPr/>
      <dgm:t>
        <a:bodyPr/>
        <a:lstStyle/>
        <a:p>
          <a:endParaRPr lang="zh-CN" altLang="en-US"/>
        </a:p>
      </dgm:t>
    </dgm:pt>
    <dgm:pt modelId="{9ADCB512-CA2F-418A-B337-4894F85847F8}" type="sibTrans" cxnId="{97B5816C-1ACB-4366-933D-E386F7C34891}">
      <dgm:prSet/>
      <dgm:spPr/>
      <dgm:t>
        <a:bodyPr/>
        <a:lstStyle/>
        <a:p>
          <a:endParaRPr lang="zh-CN" altLang="en-US"/>
        </a:p>
      </dgm:t>
    </dgm:pt>
    <dgm:pt modelId="{7158BBF1-22F7-439C-991A-806C3A7A10BE}">
      <dgm:prSet phldrT="[文本]"/>
      <dgm:spPr/>
      <dgm:t>
        <a:bodyPr/>
        <a:lstStyle/>
        <a:p>
          <a:r>
            <a:rPr lang="en-US" altLang="zh-CN" dirty="0"/>
            <a:t>Version 0.2</a:t>
          </a:r>
          <a:endParaRPr lang="zh-CN" altLang="en-US" dirty="0"/>
        </a:p>
      </dgm:t>
    </dgm:pt>
    <dgm:pt modelId="{C53DB446-3E99-48E0-90ED-78F3DE00F758}" type="parTrans" cxnId="{66034DC3-9FCD-425E-8993-2C8368C58449}">
      <dgm:prSet/>
      <dgm:spPr/>
      <dgm:t>
        <a:bodyPr/>
        <a:lstStyle/>
        <a:p>
          <a:endParaRPr lang="zh-CN" altLang="en-US"/>
        </a:p>
      </dgm:t>
    </dgm:pt>
    <dgm:pt modelId="{E4F7CF7E-D4A2-43E2-815C-86D2B2651D24}" type="sibTrans" cxnId="{66034DC3-9FCD-425E-8993-2C8368C58449}">
      <dgm:prSet/>
      <dgm:spPr/>
      <dgm:t>
        <a:bodyPr/>
        <a:lstStyle/>
        <a:p>
          <a:endParaRPr lang="zh-CN" altLang="en-US"/>
        </a:p>
      </dgm:t>
    </dgm:pt>
    <dgm:pt modelId="{3C51FF9B-237B-42B6-982B-2C02BFEFE3EA}">
      <dgm:prSet phldrT="[文本]"/>
      <dgm:spPr/>
      <dgm:t>
        <a:bodyPr/>
        <a:lstStyle/>
        <a:p>
          <a:r>
            <a:rPr lang="en-US" altLang="zh-CN" dirty="0"/>
            <a:t>Version 0.3</a:t>
          </a:r>
          <a:endParaRPr lang="zh-CN" altLang="en-US" dirty="0"/>
        </a:p>
      </dgm:t>
    </dgm:pt>
    <dgm:pt modelId="{857485C0-75C1-48A6-A38D-899E972BCC24}" type="parTrans" cxnId="{44960CEE-EAA7-474C-AA90-12885D82150C}">
      <dgm:prSet/>
      <dgm:spPr/>
      <dgm:t>
        <a:bodyPr/>
        <a:lstStyle/>
        <a:p>
          <a:endParaRPr lang="zh-CN" altLang="en-US"/>
        </a:p>
      </dgm:t>
    </dgm:pt>
    <dgm:pt modelId="{67392184-A35E-4446-8914-DD950B667701}" type="sibTrans" cxnId="{44960CEE-EAA7-474C-AA90-12885D82150C}">
      <dgm:prSet/>
      <dgm:spPr/>
      <dgm:t>
        <a:bodyPr/>
        <a:lstStyle/>
        <a:p>
          <a:endParaRPr lang="zh-CN" altLang="en-US"/>
        </a:p>
      </dgm:t>
    </dgm:pt>
    <dgm:pt modelId="{2260DCC4-90AB-4237-B9C6-62CE48AA638C}">
      <dgm:prSet phldrT="[文本]"/>
      <dgm:spPr/>
      <dgm:t>
        <a:bodyPr/>
        <a:lstStyle/>
        <a:p>
          <a:r>
            <a:rPr lang="en-US" altLang="zh-CN" dirty="0"/>
            <a:t>RWKV 5 </a:t>
          </a:r>
          <a:r>
            <a:rPr lang="zh-CN" altLang="en-US" dirty="0"/>
            <a:t>“</a:t>
          </a:r>
          <a:r>
            <a:rPr lang="en-US" altLang="zh-CN" dirty="0"/>
            <a:t>Eagle</a:t>
          </a:r>
          <a:r>
            <a:rPr lang="zh-CN" altLang="en-US" dirty="0"/>
            <a:t>”</a:t>
          </a:r>
        </a:p>
      </dgm:t>
    </dgm:pt>
    <dgm:pt modelId="{C993762F-8ED0-4B07-A185-EC87D5FF73A0}" type="parTrans" cxnId="{1D42851D-031A-4C98-A9EE-4BDCA3267909}">
      <dgm:prSet/>
      <dgm:spPr/>
      <dgm:t>
        <a:bodyPr/>
        <a:lstStyle/>
        <a:p>
          <a:endParaRPr lang="zh-CN" altLang="en-US"/>
        </a:p>
      </dgm:t>
    </dgm:pt>
    <dgm:pt modelId="{C1F709ED-C124-4C1D-9A2F-031F1FF28854}" type="sibTrans" cxnId="{1D42851D-031A-4C98-A9EE-4BDCA3267909}">
      <dgm:prSet/>
      <dgm:spPr/>
      <dgm:t>
        <a:bodyPr/>
        <a:lstStyle/>
        <a:p>
          <a:endParaRPr lang="zh-CN" altLang="en-US"/>
        </a:p>
      </dgm:t>
    </dgm:pt>
    <dgm:pt modelId="{0897FA7C-68A1-4A7A-B52A-49EE685DFA5B}">
      <dgm:prSet phldrT="[文本]"/>
      <dgm:spPr/>
      <dgm:t>
        <a:bodyPr/>
        <a:lstStyle/>
        <a:p>
          <a:r>
            <a:rPr lang="en-US" altLang="zh-CN" dirty="0"/>
            <a:t>Version 0.4</a:t>
          </a:r>
          <a:endParaRPr lang="zh-CN" altLang="en-US" dirty="0"/>
        </a:p>
      </dgm:t>
    </dgm:pt>
    <dgm:pt modelId="{1DF921AB-D2EE-465A-A08C-5A5F3E1E5996}" type="parTrans" cxnId="{CA34980D-A307-4213-8E3D-866D6426AC97}">
      <dgm:prSet/>
      <dgm:spPr/>
      <dgm:t>
        <a:bodyPr/>
        <a:lstStyle/>
        <a:p>
          <a:endParaRPr lang="zh-CN" altLang="en-US"/>
        </a:p>
      </dgm:t>
    </dgm:pt>
    <dgm:pt modelId="{93553D1F-50F8-4E0D-B071-A663C4741168}" type="sibTrans" cxnId="{CA34980D-A307-4213-8E3D-866D6426AC97}">
      <dgm:prSet/>
      <dgm:spPr/>
      <dgm:t>
        <a:bodyPr/>
        <a:lstStyle/>
        <a:p>
          <a:endParaRPr lang="zh-CN" altLang="en-US"/>
        </a:p>
      </dgm:t>
    </dgm:pt>
    <dgm:pt modelId="{5E145B2F-6B43-4611-B749-75AE65C8253C}">
      <dgm:prSet phldrT="[文本]"/>
      <dgm:spPr/>
      <dgm:t>
        <a:bodyPr/>
        <a:lstStyle/>
        <a:p>
          <a:r>
            <a:rPr lang="zh-CN" altLang="en-US" dirty="0"/>
            <a:t>实现并行推理</a:t>
          </a:r>
        </a:p>
      </dgm:t>
    </dgm:pt>
    <dgm:pt modelId="{12B28A14-D8BD-4EB8-819E-4C56BDC8AE3B}" type="parTrans" cxnId="{F2E9490E-CC6A-4DBE-A638-2ACAF07237E0}">
      <dgm:prSet/>
      <dgm:spPr/>
      <dgm:t>
        <a:bodyPr/>
        <a:lstStyle/>
        <a:p>
          <a:endParaRPr lang="zh-CN" altLang="en-US"/>
        </a:p>
      </dgm:t>
    </dgm:pt>
    <dgm:pt modelId="{25B9387B-20B8-48B7-B46C-EB36E730EF1F}" type="sibTrans" cxnId="{F2E9490E-CC6A-4DBE-A638-2ACAF07237E0}">
      <dgm:prSet/>
      <dgm:spPr/>
      <dgm:t>
        <a:bodyPr/>
        <a:lstStyle/>
        <a:p>
          <a:endParaRPr lang="zh-CN" altLang="en-US"/>
        </a:p>
      </dgm:t>
    </dgm:pt>
    <dgm:pt modelId="{0FCD915B-6E7F-45BC-9D27-99CC83FC3F86}">
      <dgm:prSet phldrT="[文本]"/>
      <dgm:spPr/>
      <dgm:t>
        <a:bodyPr/>
        <a:lstStyle/>
        <a:p>
          <a:r>
            <a:rPr lang="en-US" altLang="zh-CN" dirty="0"/>
            <a:t>LoRA </a:t>
          </a:r>
          <a:r>
            <a:rPr lang="zh-CN" altLang="en-US" dirty="0"/>
            <a:t>加载</a:t>
          </a:r>
        </a:p>
      </dgm:t>
    </dgm:pt>
    <dgm:pt modelId="{81F31350-244A-4D4A-9C8A-E798B95D0C02}" type="parTrans" cxnId="{11203FFD-2A16-45B4-A691-7DE16C2BC07F}">
      <dgm:prSet/>
      <dgm:spPr/>
      <dgm:t>
        <a:bodyPr/>
        <a:lstStyle/>
        <a:p>
          <a:endParaRPr lang="zh-CN" altLang="en-US"/>
        </a:p>
      </dgm:t>
    </dgm:pt>
    <dgm:pt modelId="{5EC8F22C-5D5A-4C53-B9C0-B150C1977D0F}" type="sibTrans" cxnId="{11203FFD-2A16-45B4-A691-7DE16C2BC07F}">
      <dgm:prSet/>
      <dgm:spPr/>
      <dgm:t>
        <a:bodyPr/>
        <a:lstStyle/>
        <a:p>
          <a:endParaRPr lang="zh-CN" altLang="en-US"/>
        </a:p>
      </dgm:t>
    </dgm:pt>
    <dgm:pt modelId="{08793FAD-0226-4C4A-8D7F-B0AC75B889BC}">
      <dgm:prSet phldrT="[文本]"/>
      <dgm:spPr/>
      <dgm:t>
        <a:bodyPr/>
        <a:lstStyle/>
        <a:p>
          <a:r>
            <a:rPr lang="en-US" altLang="zh-CN" dirty="0"/>
            <a:t>RWKV 6 </a:t>
          </a:r>
          <a:r>
            <a:rPr lang="zh-CN" altLang="en-US" dirty="0"/>
            <a:t>“</a:t>
          </a:r>
          <a:r>
            <a:rPr lang="en-US" altLang="zh-CN" dirty="0"/>
            <a:t>Finch</a:t>
          </a:r>
          <a:r>
            <a:rPr lang="zh-CN" altLang="en-US" dirty="0"/>
            <a:t>”</a:t>
          </a:r>
        </a:p>
      </dgm:t>
    </dgm:pt>
    <dgm:pt modelId="{DA2F3DCA-E1E4-44CD-9BA3-D2B9C871585E}" type="parTrans" cxnId="{776CEFD2-07D6-4FB9-8AC6-C0FB9DCA424B}">
      <dgm:prSet/>
      <dgm:spPr/>
      <dgm:t>
        <a:bodyPr/>
        <a:lstStyle/>
        <a:p>
          <a:endParaRPr lang="zh-CN" altLang="en-US"/>
        </a:p>
      </dgm:t>
    </dgm:pt>
    <dgm:pt modelId="{0F13C096-15EC-42F9-8C1A-5C539B030ABC}" type="sibTrans" cxnId="{776CEFD2-07D6-4FB9-8AC6-C0FB9DCA424B}">
      <dgm:prSet/>
      <dgm:spPr/>
      <dgm:t>
        <a:bodyPr/>
        <a:lstStyle/>
        <a:p>
          <a:endParaRPr lang="zh-CN" altLang="en-US"/>
        </a:p>
      </dgm:t>
    </dgm:pt>
    <dgm:pt modelId="{E40152BB-EE37-40FC-A192-C0BE6F9F5B5F}">
      <dgm:prSet phldrT="[文本]"/>
      <dgm:spPr/>
      <dgm:t>
        <a:bodyPr/>
        <a:lstStyle/>
        <a:p>
          <a:r>
            <a:rPr lang="en-US" altLang="zh-CN" dirty="0"/>
            <a:t>Crates.io </a:t>
          </a:r>
          <a:r>
            <a:rPr lang="zh-CN" altLang="en-US" dirty="0"/>
            <a:t>发布</a:t>
          </a:r>
        </a:p>
      </dgm:t>
    </dgm:pt>
    <dgm:pt modelId="{3947629D-0D18-4692-A7BA-02CC5946BEF5}" type="parTrans" cxnId="{AAC3846B-5B98-4697-871D-071616836F2B}">
      <dgm:prSet/>
      <dgm:spPr/>
      <dgm:t>
        <a:bodyPr/>
        <a:lstStyle/>
        <a:p>
          <a:endParaRPr lang="zh-CN" altLang="en-US"/>
        </a:p>
      </dgm:t>
    </dgm:pt>
    <dgm:pt modelId="{A4033DA7-500D-43F0-9BE8-E05EE92427A4}" type="sibTrans" cxnId="{AAC3846B-5B98-4697-871D-071616836F2B}">
      <dgm:prSet/>
      <dgm:spPr/>
      <dgm:t>
        <a:bodyPr/>
        <a:lstStyle/>
        <a:p>
          <a:endParaRPr lang="zh-CN" altLang="en-US"/>
        </a:p>
      </dgm:t>
    </dgm:pt>
    <dgm:pt modelId="{CD6A97A4-E9CF-4EAB-B872-4B3CFFA12172}">
      <dgm:prSet phldrT="[文本]"/>
      <dgm:spPr/>
      <dgm:t>
        <a:bodyPr/>
        <a:lstStyle/>
        <a:p>
          <a:r>
            <a:rPr lang="zh-CN" altLang="en-US" dirty="0"/>
            <a:t>代码模块化</a:t>
          </a:r>
        </a:p>
      </dgm:t>
    </dgm:pt>
    <dgm:pt modelId="{695B1976-9A52-4489-A0EB-3DDEFE1EE152}" type="parTrans" cxnId="{E3A42941-600E-46CD-B850-0C528745ED54}">
      <dgm:prSet/>
      <dgm:spPr/>
      <dgm:t>
        <a:bodyPr/>
        <a:lstStyle/>
        <a:p>
          <a:endParaRPr lang="zh-CN" altLang="en-US"/>
        </a:p>
      </dgm:t>
    </dgm:pt>
    <dgm:pt modelId="{6F07D9A9-D485-4AB4-A3EC-E8EFC7A63103}" type="sibTrans" cxnId="{E3A42941-600E-46CD-B850-0C528745ED54}">
      <dgm:prSet/>
      <dgm:spPr/>
      <dgm:t>
        <a:bodyPr/>
        <a:lstStyle/>
        <a:p>
          <a:endParaRPr lang="zh-CN" altLang="en-US"/>
        </a:p>
      </dgm:t>
    </dgm:pt>
    <dgm:pt modelId="{B2FBE15B-1AC4-40E2-AEDC-A786EE4A0EC7}">
      <dgm:prSet phldrT="[文本]"/>
      <dgm:spPr/>
      <dgm:t>
        <a:bodyPr/>
        <a:lstStyle/>
        <a:p>
          <a:r>
            <a:rPr lang="zh-CN" altLang="en-US" dirty="0"/>
            <a:t>实现 </a:t>
          </a:r>
          <a:r>
            <a:rPr lang="en-US" altLang="zh-CN" dirty="0"/>
            <a:t>Tensor API</a:t>
          </a:r>
          <a:endParaRPr lang="zh-CN" altLang="en-US" dirty="0"/>
        </a:p>
      </dgm:t>
    </dgm:pt>
    <dgm:pt modelId="{FA83FD56-3AEC-4D90-A17F-1015B0A6837D}" type="parTrans" cxnId="{0CD5B685-767E-4A89-84F3-E65269D204C8}">
      <dgm:prSet/>
      <dgm:spPr/>
      <dgm:t>
        <a:bodyPr/>
        <a:lstStyle/>
        <a:p>
          <a:endParaRPr lang="zh-CN" altLang="en-US"/>
        </a:p>
      </dgm:t>
    </dgm:pt>
    <dgm:pt modelId="{A0A0E275-489F-44A3-AC03-6717B65CFE96}" type="sibTrans" cxnId="{0CD5B685-767E-4A89-84F3-E65269D204C8}">
      <dgm:prSet/>
      <dgm:spPr/>
      <dgm:t>
        <a:bodyPr/>
        <a:lstStyle/>
        <a:p>
          <a:endParaRPr lang="zh-CN" altLang="en-US"/>
        </a:p>
      </dgm:t>
    </dgm:pt>
    <dgm:pt modelId="{A2B79A95-835F-468D-8C17-DA1F8FAD5BB4}" type="pres">
      <dgm:prSet presAssocID="{FC982C58-CA40-4F37-8D73-CFF5FDE4BF9A}" presName="Name0" presStyleCnt="0">
        <dgm:presLayoutVars>
          <dgm:dir/>
          <dgm:resizeHandles val="exact"/>
        </dgm:presLayoutVars>
      </dgm:prSet>
      <dgm:spPr/>
    </dgm:pt>
    <dgm:pt modelId="{8ABFC0DB-05A3-4FC2-B93C-ECB3EB317B8A}" type="pres">
      <dgm:prSet presAssocID="{FC982C58-CA40-4F37-8D73-CFF5FDE4BF9A}" presName="fgShape" presStyleLbl="fgShp" presStyleIdx="0" presStyleCnt="1"/>
      <dgm:spPr>
        <a:prstGeom prst="rightArrow">
          <a:avLst/>
        </a:prstGeom>
      </dgm:spPr>
    </dgm:pt>
    <dgm:pt modelId="{B8A59A33-FDB0-4743-9DFA-EAD8A150E11C}" type="pres">
      <dgm:prSet presAssocID="{FC982C58-CA40-4F37-8D73-CFF5FDE4BF9A}" presName="linComp" presStyleCnt="0"/>
      <dgm:spPr/>
    </dgm:pt>
    <dgm:pt modelId="{5D92DCB8-3D9E-4507-9973-4771023814A1}" type="pres">
      <dgm:prSet presAssocID="{DF1C7166-96B3-4360-9EBE-32CC08F3B5F6}" presName="compNode" presStyleCnt="0"/>
      <dgm:spPr/>
    </dgm:pt>
    <dgm:pt modelId="{0679B4F1-E957-40AC-8C8E-F53BD6293B8A}" type="pres">
      <dgm:prSet presAssocID="{DF1C7166-96B3-4360-9EBE-32CC08F3B5F6}" presName="bkgdShape" presStyleLbl="node1" presStyleIdx="0" presStyleCnt="4"/>
      <dgm:spPr/>
    </dgm:pt>
    <dgm:pt modelId="{E6374197-21A1-44DB-9CD1-0E02D29F65B4}" type="pres">
      <dgm:prSet presAssocID="{DF1C7166-96B3-4360-9EBE-32CC08F3B5F6}" presName="nodeTx" presStyleLbl="node1" presStyleIdx="0" presStyleCnt="4">
        <dgm:presLayoutVars>
          <dgm:bulletEnabled val="1"/>
        </dgm:presLayoutVars>
      </dgm:prSet>
      <dgm:spPr/>
    </dgm:pt>
    <dgm:pt modelId="{D0DDC6F8-7E94-495F-A782-237DE166FBF8}" type="pres">
      <dgm:prSet presAssocID="{DF1C7166-96B3-4360-9EBE-32CC08F3B5F6}" presName="invisiNode" presStyleLbl="node1" presStyleIdx="0" presStyleCnt="4"/>
      <dgm:spPr/>
    </dgm:pt>
    <dgm:pt modelId="{45F2B74C-2449-401F-A350-18C4B61270B8}" type="pres">
      <dgm:prSet presAssocID="{DF1C7166-96B3-4360-9EBE-32CC08F3B5F6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9775DA6-7F66-4BC5-91B4-CEE480001D12}" type="pres">
      <dgm:prSet presAssocID="{A9BDE55A-FDAF-4105-AFE4-C564F8D13C89}" presName="sibTrans" presStyleLbl="sibTrans2D1" presStyleIdx="0" presStyleCnt="0"/>
      <dgm:spPr/>
    </dgm:pt>
    <dgm:pt modelId="{EDF78AFC-4411-461B-83D7-873185D197B9}" type="pres">
      <dgm:prSet presAssocID="{7158BBF1-22F7-439C-991A-806C3A7A10BE}" presName="compNode" presStyleCnt="0"/>
      <dgm:spPr/>
    </dgm:pt>
    <dgm:pt modelId="{558D7256-225A-4A1A-8289-0AB28A9C50B8}" type="pres">
      <dgm:prSet presAssocID="{7158BBF1-22F7-439C-991A-806C3A7A10BE}" presName="bkgdShape" presStyleLbl="node1" presStyleIdx="1" presStyleCnt="4"/>
      <dgm:spPr/>
    </dgm:pt>
    <dgm:pt modelId="{5391085B-2ECB-4737-BA8B-9ED27962C5E9}" type="pres">
      <dgm:prSet presAssocID="{7158BBF1-22F7-439C-991A-806C3A7A10BE}" presName="nodeTx" presStyleLbl="node1" presStyleIdx="1" presStyleCnt="4">
        <dgm:presLayoutVars>
          <dgm:bulletEnabled val="1"/>
        </dgm:presLayoutVars>
      </dgm:prSet>
      <dgm:spPr/>
    </dgm:pt>
    <dgm:pt modelId="{25509BB6-30BD-4699-BE94-E12591408475}" type="pres">
      <dgm:prSet presAssocID="{7158BBF1-22F7-439C-991A-806C3A7A10BE}" presName="invisiNode" presStyleLbl="node1" presStyleIdx="1" presStyleCnt="4"/>
      <dgm:spPr/>
    </dgm:pt>
    <dgm:pt modelId="{0F87F395-FDC3-4E94-9C01-52C366FB1F01}" type="pres">
      <dgm:prSet presAssocID="{7158BBF1-22F7-439C-991A-806C3A7A10BE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324B83-A57F-4652-86C7-C1CAA52C1CB0}" type="pres">
      <dgm:prSet presAssocID="{E4F7CF7E-D4A2-43E2-815C-86D2B2651D24}" presName="sibTrans" presStyleLbl="sibTrans2D1" presStyleIdx="0" presStyleCnt="0"/>
      <dgm:spPr/>
    </dgm:pt>
    <dgm:pt modelId="{304EB6CC-C42B-45E4-9DB9-CE399C052AA9}" type="pres">
      <dgm:prSet presAssocID="{3C51FF9B-237B-42B6-982B-2C02BFEFE3EA}" presName="compNode" presStyleCnt="0"/>
      <dgm:spPr/>
    </dgm:pt>
    <dgm:pt modelId="{A68EAB6E-1D89-42D7-AE5D-229C7370C629}" type="pres">
      <dgm:prSet presAssocID="{3C51FF9B-237B-42B6-982B-2C02BFEFE3EA}" presName="bkgdShape" presStyleLbl="node1" presStyleIdx="2" presStyleCnt="4"/>
      <dgm:spPr/>
    </dgm:pt>
    <dgm:pt modelId="{0F356912-27F2-4B1E-A714-414CF3C0B287}" type="pres">
      <dgm:prSet presAssocID="{3C51FF9B-237B-42B6-982B-2C02BFEFE3EA}" presName="nodeTx" presStyleLbl="node1" presStyleIdx="2" presStyleCnt="4">
        <dgm:presLayoutVars>
          <dgm:bulletEnabled val="1"/>
        </dgm:presLayoutVars>
      </dgm:prSet>
      <dgm:spPr/>
    </dgm:pt>
    <dgm:pt modelId="{7D36E04A-68DF-4C05-9E1B-90154B264281}" type="pres">
      <dgm:prSet presAssocID="{3C51FF9B-237B-42B6-982B-2C02BFEFE3EA}" presName="invisiNode" presStyleLbl="node1" presStyleIdx="2" presStyleCnt="4"/>
      <dgm:spPr/>
    </dgm:pt>
    <dgm:pt modelId="{EB20D048-88D7-446A-BED8-3C3CF8CB0EA0}" type="pres">
      <dgm:prSet presAssocID="{3C51FF9B-237B-42B6-982B-2C02BFEFE3EA}" presName="imagNode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B8DCCD5-9183-4365-A13F-1522E9691773}" type="pres">
      <dgm:prSet presAssocID="{67392184-A35E-4446-8914-DD950B667701}" presName="sibTrans" presStyleLbl="sibTrans2D1" presStyleIdx="0" presStyleCnt="0"/>
      <dgm:spPr/>
    </dgm:pt>
    <dgm:pt modelId="{21934D99-CA7A-4E44-ADEF-C586005456E3}" type="pres">
      <dgm:prSet presAssocID="{0897FA7C-68A1-4A7A-B52A-49EE685DFA5B}" presName="compNode" presStyleCnt="0"/>
      <dgm:spPr/>
    </dgm:pt>
    <dgm:pt modelId="{1622CFBD-A292-4EA7-BCA3-EAB252C062DD}" type="pres">
      <dgm:prSet presAssocID="{0897FA7C-68A1-4A7A-B52A-49EE685DFA5B}" presName="bkgdShape" presStyleLbl="node1" presStyleIdx="3" presStyleCnt="4"/>
      <dgm:spPr/>
    </dgm:pt>
    <dgm:pt modelId="{CBD0B363-1E11-4236-91DD-3CA13D55BAD4}" type="pres">
      <dgm:prSet presAssocID="{0897FA7C-68A1-4A7A-B52A-49EE685DFA5B}" presName="nodeTx" presStyleLbl="node1" presStyleIdx="3" presStyleCnt="4">
        <dgm:presLayoutVars>
          <dgm:bulletEnabled val="1"/>
        </dgm:presLayoutVars>
      </dgm:prSet>
      <dgm:spPr/>
    </dgm:pt>
    <dgm:pt modelId="{6BF00FC2-FC6A-4E4C-9765-BFD5DF968AC4}" type="pres">
      <dgm:prSet presAssocID="{0897FA7C-68A1-4A7A-B52A-49EE685DFA5B}" presName="invisiNode" presStyleLbl="node1" presStyleIdx="3" presStyleCnt="4"/>
      <dgm:spPr/>
    </dgm:pt>
    <dgm:pt modelId="{D47EEA3A-BA4A-4D51-91D4-3589708A2680}" type="pres">
      <dgm:prSet presAssocID="{0897FA7C-68A1-4A7A-B52A-49EE685DFA5B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0DA1301-D6E8-42E2-825A-9DB4778CFE08}" type="presOf" srcId="{FC982C58-CA40-4F37-8D73-CFF5FDE4BF9A}" destId="{A2B79A95-835F-468D-8C17-DA1F8FAD5BB4}" srcOrd="0" destOrd="0" presId="urn:microsoft.com/office/officeart/2005/8/layout/hList7"/>
    <dgm:cxn modelId="{86F90B0A-4DCB-49DB-BC95-B1C7909904D5}" type="presOf" srcId="{3C51FF9B-237B-42B6-982B-2C02BFEFE3EA}" destId="{0F356912-27F2-4B1E-A714-414CF3C0B287}" srcOrd="1" destOrd="0" presId="urn:microsoft.com/office/officeart/2005/8/layout/hList7"/>
    <dgm:cxn modelId="{CA34980D-A307-4213-8E3D-866D6426AC97}" srcId="{FC982C58-CA40-4F37-8D73-CFF5FDE4BF9A}" destId="{0897FA7C-68A1-4A7A-B52A-49EE685DFA5B}" srcOrd="3" destOrd="0" parTransId="{1DF921AB-D2EE-465A-A08C-5A5F3E1E5996}" sibTransId="{93553D1F-50F8-4E0D-B071-A663C4741168}"/>
    <dgm:cxn modelId="{F2E9490E-CC6A-4DBE-A638-2ACAF07237E0}" srcId="{7158BBF1-22F7-439C-991A-806C3A7A10BE}" destId="{5E145B2F-6B43-4611-B749-75AE65C8253C}" srcOrd="2" destOrd="0" parTransId="{12B28A14-D8BD-4EB8-819E-4C56BDC8AE3B}" sibTransId="{25B9387B-20B8-48B7-B46C-EB36E730EF1F}"/>
    <dgm:cxn modelId="{1D42851D-031A-4C98-A9EE-4BDCA3267909}" srcId="{3C51FF9B-237B-42B6-982B-2C02BFEFE3EA}" destId="{2260DCC4-90AB-4237-B9C6-62CE48AA638C}" srcOrd="0" destOrd="0" parTransId="{C993762F-8ED0-4B07-A185-EC87D5FF73A0}" sibTransId="{C1F709ED-C124-4C1D-9A2F-031F1FF28854}"/>
    <dgm:cxn modelId="{8FBEC426-EBE8-4234-8391-DA09A6E162DA}" type="presOf" srcId="{CD6A97A4-E9CF-4EAB-B872-4B3CFFA12172}" destId="{5391085B-2ECB-4737-BA8B-9ED27962C5E9}" srcOrd="1" destOrd="1" presId="urn:microsoft.com/office/officeart/2005/8/layout/hList7"/>
    <dgm:cxn modelId="{2C267E28-4693-4D51-A53D-90025FC8C641}" type="presOf" srcId="{3C51FF9B-237B-42B6-982B-2C02BFEFE3EA}" destId="{A68EAB6E-1D89-42D7-AE5D-229C7370C629}" srcOrd="0" destOrd="0" presId="urn:microsoft.com/office/officeart/2005/8/layout/hList7"/>
    <dgm:cxn modelId="{2E7F4B2C-F452-4607-9085-3718A4BA0ACE}" type="presOf" srcId="{5E145B2F-6B43-4611-B749-75AE65C8253C}" destId="{558D7256-225A-4A1A-8289-0AB28A9C50B8}" srcOrd="0" destOrd="3" presId="urn:microsoft.com/office/officeart/2005/8/layout/hList7"/>
    <dgm:cxn modelId="{9334EE2C-6781-4A03-B7B3-D5780B34703A}" type="presOf" srcId="{2260DCC4-90AB-4237-B9C6-62CE48AA638C}" destId="{0F356912-27F2-4B1E-A714-414CF3C0B287}" srcOrd="1" destOrd="1" presId="urn:microsoft.com/office/officeart/2005/8/layout/hList7"/>
    <dgm:cxn modelId="{8BD7A33E-3C75-4AC1-BDC5-E117F67B55B1}" type="presOf" srcId="{67392184-A35E-4446-8914-DD950B667701}" destId="{4B8DCCD5-9183-4365-A13F-1522E9691773}" srcOrd="0" destOrd="0" presId="urn:microsoft.com/office/officeart/2005/8/layout/hList7"/>
    <dgm:cxn modelId="{7ADF8F3F-8442-4C45-BEB8-7B98B090EEA8}" type="presOf" srcId="{B2FBE15B-1AC4-40E2-AEDC-A786EE4A0EC7}" destId="{5391085B-2ECB-4737-BA8B-9ED27962C5E9}" srcOrd="1" destOrd="2" presId="urn:microsoft.com/office/officeart/2005/8/layout/hList7"/>
    <dgm:cxn modelId="{A4E8DC5C-D831-4155-BD75-33A294FABDEA}" type="presOf" srcId="{0897FA7C-68A1-4A7A-B52A-49EE685DFA5B}" destId="{CBD0B363-1E11-4236-91DD-3CA13D55BAD4}" srcOrd="1" destOrd="0" presId="urn:microsoft.com/office/officeart/2005/8/layout/hList7"/>
    <dgm:cxn modelId="{E3A42941-600E-46CD-B850-0C528745ED54}" srcId="{7158BBF1-22F7-439C-991A-806C3A7A10BE}" destId="{CD6A97A4-E9CF-4EAB-B872-4B3CFFA12172}" srcOrd="0" destOrd="0" parTransId="{695B1976-9A52-4489-A0EB-3DDEFE1EE152}" sibTransId="{6F07D9A9-D485-4AB4-A3EC-E8EFC7A63103}"/>
    <dgm:cxn modelId="{DB325763-118D-44DD-A6AC-017D608DDB55}" type="presOf" srcId="{DF1C7166-96B3-4360-9EBE-32CC08F3B5F6}" destId="{0679B4F1-E957-40AC-8C8E-F53BD6293B8A}" srcOrd="0" destOrd="0" presId="urn:microsoft.com/office/officeart/2005/8/layout/hList7"/>
    <dgm:cxn modelId="{2FD60E45-B9AA-45AF-AB79-72AE304CF4DB}" type="presOf" srcId="{CD6A97A4-E9CF-4EAB-B872-4B3CFFA12172}" destId="{558D7256-225A-4A1A-8289-0AB28A9C50B8}" srcOrd="0" destOrd="1" presId="urn:microsoft.com/office/officeart/2005/8/layout/hList7"/>
    <dgm:cxn modelId="{DBB6E548-1468-4BDA-A1A6-047049ED9E00}" type="presOf" srcId="{B2FBE15B-1AC4-40E2-AEDC-A786EE4A0EC7}" destId="{558D7256-225A-4A1A-8289-0AB28A9C50B8}" srcOrd="0" destOrd="2" presId="urn:microsoft.com/office/officeart/2005/8/layout/hList7"/>
    <dgm:cxn modelId="{AAC3846B-5B98-4697-871D-071616836F2B}" srcId="{7158BBF1-22F7-439C-991A-806C3A7A10BE}" destId="{E40152BB-EE37-40FC-A192-C0BE6F9F5B5F}" srcOrd="3" destOrd="0" parTransId="{3947629D-0D18-4692-A7BA-02CC5946BEF5}" sibTransId="{A4033DA7-500D-43F0-9BE8-E05EE92427A4}"/>
    <dgm:cxn modelId="{97B5816C-1ACB-4366-933D-E386F7C34891}" srcId="{DF1C7166-96B3-4360-9EBE-32CC08F3B5F6}" destId="{D9728413-A00C-4D20-9C31-016123480F56}" srcOrd="0" destOrd="0" parTransId="{954BB2D9-1D3E-40A6-B36B-A18DF472B6AC}" sibTransId="{9ADCB512-CA2F-418A-B337-4894F85847F8}"/>
    <dgm:cxn modelId="{39ABF44E-775F-461F-AC7C-D2CCAB818EAA}" type="presOf" srcId="{08793FAD-0226-4C4A-8D7F-B0AC75B889BC}" destId="{CBD0B363-1E11-4236-91DD-3CA13D55BAD4}" srcOrd="1" destOrd="1" presId="urn:microsoft.com/office/officeart/2005/8/layout/hList7"/>
    <dgm:cxn modelId="{BFCE887B-4BE1-499E-B0B0-C1FE1B3922B1}" type="presOf" srcId="{2260DCC4-90AB-4237-B9C6-62CE48AA638C}" destId="{A68EAB6E-1D89-42D7-AE5D-229C7370C629}" srcOrd="0" destOrd="1" presId="urn:microsoft.com/office/officeart/2005/8/layout/hList7"/>
    <dgm:cxn modelId="{0CD5B685-767E-4A89-84F3-E65269D204C8}" srcId="{7158BBF1-22F7-439C-991A-806C3A7A10BE}" destId="{B2FBE15B-1AC4-40E2-AEDC-A786EE4A0EC7}" srcOrd="1" destOrd="0" parTransId="{FA83FD56-3AEC-4D90-A17F-1015B0A6837D}" sibTransId="{A0A0E275-489F-44A3-AC03-6717B65CFE96}"/>
    <dgm:cxn modelId="{97D49187-42C2-4F1A-851D-2E19EE458FCF}" type="presOf" srcId="{DF1C7166-96B3-4360-9EBE-32CC08F3B5F6}" destId="{E6374197-21A1-44DB-9CD1-0E02D29F65B4}" srcOrd="1" destOrd="0" presId="urn:microsoft.com/office/officeart/2005/8/layout/hList7"/>
    <dgm:cxn modelId="{3A454B89-3B60-42FA-94C0-AC8B3D3D6853}" type="presOf" srcId="{5E145B2F-6B43-4611-B749-75AE65C8253C}" destId="{5391085B-2ECB-4737-BA8B-9ED27962C5E9}" srcOrd="1" destOrd="3" presId="urn:microsoft.com/office/officeart/2005/8/layout/hList7"/>
    <dgm:cxn modelId="{3AB23C96-217F-4B9E-B684-ED8C46A3C378}" type="presOf" srcId="{E4F7CF7E-D4A2-43E2-815C-86D2B2651D24}" destId="{2E324B83-A57F-4652-86C7-C1CAA52C1CB0}" srcOrd="0" destOrd="0" presId="urn:microsoft.com/office/officeart/2005/8/layout/hList7"/>
    <dgm:cxn modelId="{1151DF96-7E61-48E5-A3FC-2D941F73974B}" type="presOf" srcId="{D9728413-A00C-4D20-9C31-016123480F56}" destId="{E6374197-21A1-44DB-9CD1-0E02D29F65B4}" srcOrd="1" destOrd="1" presId="urn:microsoft.com/office/officeart/2005/8/layout/hList7"/>
    <dgm:cxn modelId="{E5F6D79E-BE46-4F0F-85F9-4BAE822EB374}" srcId="{FC982C58-CA40-4F37-8D73-CFF5FDE4BF9A}" destId="{DF1C7166-96B3-4360-9EBE-32CC08F3B5F6}" srcOrd="0" destOrd="0" parTransId="{6A04DD9B-AEA4-484B-8320-27DFD20501B8}" sibTransId="{A9BDE55A-FDAF-4105-AFE4-C564F8D13C89}"/>
    <dgm:cxn modelId="{719AEB9E-97BE-454D-A6DF-E2AB3D579FCC}" type="presOf" srcId="{0897FA7C-68A1-4A7A-B52A-49EE685DFA5B}" destId="{1622CFBD-A292-4EA7-BCA3-EAB252C062DD}" srcOrd="0" destOrd="0" presId="urn:microsoft.com/office/officeart/2005/8/layout/hList7"/>
    <dgm:cxn modelId="{914C15A0-A76F-47AC-BC6A-6D434F90D75F}" type="presOf" srcId="{0FCD915B-6E7F-45BC-9D27-99CC83FC3F86}" destId="{0F356912-27F2-4B1E-A714-414CF3C0B287}" srcOrd="1" destOrd="2" presId="urn:microsoft.com/office/officeart/2005/8/layout/hList7"/>
    <dgm:cxn modelId="{66034DC3-9FCD-425E-8993-2C8368C58449}" srcId="{FC982C58-CA40-4F37-8D73-CFF5FDE4BF9A}" destId="{7158BBF1-22F7-439C-991A-806C3A7A10BE}" srcOrd="1" destOrd="0" parTransId="{C53DB446-3E99-48E0-90ED-78F3DE00F758}" sibTransId="{E4F7CF7E-D4A2-43E2-815C-86D2B2651D24}"/>
    <dgm:cxn modelId="{7FC35AD0-1EA1-45B1-9F02-C277E40CFF89}" type="presOf" srcId="{08793FAD-0226-4C4A-8D7F-B0AC75B889BC}" destId="{1622CFBD-A292-4EA7-BCA3-EAB252C062DD}" srcOrd="0" destOrd="1" presId="urn:microsoft.com/office/officeart/2005/8/layout/hList7"/>
    <dgm:cxn modelId="{6691EED0-D133-4521-B6BC-876CE67AAB21}" type="presOf" srcId="{0FCD915B-6E7F-45BC-9D27-99CC83FC3F86}" destId="{A68EAB6E-1D89-42D7-AE5D-229C7370C629}" srcOrd="0" destOrd="2" presId="urn:microsoft.com/office/officeart/2005/8/layout/hList7"/>
    <dgm:cxn modelId="{776CEFD2-07D6-4FB9-8AC6-C0FB9DCA424B}" srcId="{0897FA7C-68A1-4A7A-B52A-49EE685DFA5B}" destId="{08793FAD-0226-4C4A-8D7F-B0AC75B889BC}" srcOrd="0" destOrd="0" parTransId="{DA2F3DCA-E1E4-44CD-9BA3-D2B9C871585E}" sibTransId="{0F13C096-15EC-42F9-8C1A-5C539B030ABC}"/>
    <dgm:cxn modelId="{517FB1D4-D64A-4E02-85AC-75E52FF67FD3}" type="presOf" srcId="{D9728413-A00C-4D20-9C31-016123480F56}" destId="{0679B4F1-E957-40AC-8C8E-F53BD6293B8A}" srcOrd="0" destOrd="1" presId="urn:microsoft.com/office/officeart/2005/8/layout/hList7"/>
    <dgm:cxn modelId="{567E3DDD-F117-4EE8-B27D-769D01F01B64}" type="presOf" srcId="{E40152BB-EE37-40FC-A192-C0BE6F9F5B5F}" destId="{5391085B-2ECB-4737-BA8B-9ED27962C5E9}" srcOrd="1" destOrd="4" presId="urn:microsoft.com/office/officeart/2005/8/layout/hList7"/>
    <dgm:cxn modelId="{7E35F6E7-FC89-4787-9ED8-C8AB71283B9F}" type="presOf" srcId="{E40152BB-EE37-40FC-A192-C0BE6F9F5B5F}" destId="{558D7256-225A-4A1A-8289-0AB28A9C50B8}" srcOrd="0" destOrd="4" presId="urn:microsoft.com/office/officeart/2005/8/layout/hList7"/>
    <dgm:cxn modelId="{1B2C1FE8-2307-40A1-8F96-20EA90426D54}" type="presOf" srcId="{A9BDE55A-FDAF-4105-AFE4-C564F8D13C89}" destId="{C9775DA6-7F66-4BC5-91B4-CEE480001D12}" srcOrd="0" destOrd="0" presId="urn:microsoft.com/office/officeart/2005/8/layout/hList7"/>
    <dgm:cxn modelId="{44960CEE-EAA7-474C-AA90-12885D82150C}" srcId="{FC982C58-CA40-4F37-8D73-CFF5FDE4BF9A}" destId="{3C51FF9B-237B-42B6-982B-2C02BFEFE3EA}" srcOrd="2" destOrd="0" parTransId="{857485C0-75C1-48A6-A38D-899E972BCC24}" sibTransId="{67392184-A35E-4446-8914-DD950B667701}"/>
    <dgm:cxn modelId="{D05E17F0-F55E-4B4E-847E-CB253E17B29C}" type="presOf" srcId="{7158BBF1-22F7-439C-991A-806C3A7A10BE}" destId="{5391085B-2ECB-4737-BA8B-9ED27962C5E9}" srcOrd="1" destOrd="0" presId="urn:microsoft.com/office/officeart/2005/8/layout/hList7"/>
    <dgm:cxn modelId="{57A39BF7-7600-4A9F-BF6F-439DF707AD05}" type="presOf" srcId="{7158BBF1-22F7-439C-991A-806C3A7A10BE}" destId="{558D7256-225A-4A1A-8289-0AB28A9C50B8}" srcOrd="0" destOrd="0" presId="urn:microsoft.com/office/officeart/2005/8/layout/hList7"/>
    <dgm:cxn modelId="{11203FFD-2A16-45B4-A691-7DE16C2BC07F}" srcId="{3C51FF9B-237B-42B6-982B-2C02BFEFE3EA}" destId="{0FCD915B-6E7F-45BC-9D27-99CC83FC3F86}" srcOrd="1" destOrd="0" parTransId="{81F31350-244A-4D4A-9C8A-E798B95D0C02}" sibTransId="{5EC8F22C-5D5A-4C53-B9C0-B150C1977D0F}"/>
    <dgm:cxn modelId="{8467D9A1-64BC-478E-92D4-D65BDE2F9668}" type="presParOf" srcId="{A2B79A95-835F-468D-8C17-DA1F8FAD5BB4}" destId="{8ABFC0DB-05A3-4FC2-B93C-ECB3EB317B8A}" srcOrd="0" destOrd="0" presId="urn:microsoft.com/office/officeart/2005/8/layout/hList7"/>
    <dgm:cxn modelId="{B88B7DD2-E591-40D3-B1BF-3BB7E8BBCA20}" type="presParOf" srcId="{A2B79A95-835F-468D-8C17-DA1F8FAD5BB4}" destId="{B8A59A33-FDB0-4743-9DFA-EAD8A150E11C}" srcOrd="1" destOrd="0" presId="urn:microsoft.com/office/officeart/2005/8/layout/hList7"/>
    <dgm:cxn modelId="{0F8E6C47-AF5D-48D9-8153-2EC0CCB03C41}" type="presParOf" srcId="{B8A59A33-FDB0-4743-9DFA-EAD8A150E11C}" destId="{5D92DCB8-3D9E-4507-9973-4771023814A1}" srcOrd="0" destOrd="0" presId="urn:microsoft.com/office/officeart/2005/8/layout/hList7"/>
    <dgm:cxn modelId="{855F7C19-F53F-4B40-8BF8-F80388C90620}" type="presParOf" srcId="{5D92DCB8-3D9E-4507-9973-4771023814A1}" destId="{0679B4F1-E957-40AC-8C8E-F53BD6293B8A}" srcOrd="0" destOrd="0" presId="urn:microsoft.com/office/officeart/2005/8/layout/hList7"/>
    <dgm:cxn modelId="{E8C1B7BF-46CF-40B7-B201-002696E48872}" type="presParOf" srcId="{5D92DCB8-3D9E-4507-9973-4771023814A1}" destId="{E6374197-21A1-44DB-9CD1-0E02D29F65B4}" srcOrd="1" destOrd="0" presId="urn:microsoft.com/office/officeart/2005/8/layout/hList7"/>
    <dgm:cxn modelId="{668DEDA4-3488-43BA-9D88-CD958F094D75}" type="presParOf" srcId="{5D92DCB8-3D9E-4507-9973-4771023814A1}" destId="{D0DDC6F8-7E94-495F-A782-237DE166FBF8}" srcOrd="2" destOrd="0" presId="urn:microsoft.com/office/officeart/2005/8/layout/hList7"/>
    <dgm:cxn modelId="{813E0AE1-E114-4B77-9ACD-7055FB37B3E8}" type="presParOf" srcId="{5D92DCB8-3D9E-4507-9973-4771023814A1}" destId="{45F2B74C-2449-401F-A350-18C4B61270B8}" srcOrd="3" destOrd="0" presId="urn:microsoft.com/office/officeart/2005/8/layout/hList7"/>
    <dgm:cxn modelId="{4DEDE802-FC3F-44CA-AF39-017B1ABA8BA3}" type="presParOf" srcId="{B8A59A33-FDB0-4743-9DFA-EAD8A150E11C}" destId="{C9775DA6-7F66-4BC5-91B4-CEE480001D12}" srcOrd="1" destOrd="0" presId="urn:microsoft.com/office/officeart/2005/8/layout/hList7"/>
    <dgm:cxn modelId="{50FE2D68-3498-446D-8EC5-D3D7AF04E938}" type="presParOf" srcId="{B8A59A33-FDB0-4743-9DFA-EAD8A150E11C}" destId="{EDF78AFC-4411-461B-83D7-873185D197B9}" srcOrd="2" destOrd="0" presId="urn:microsoft.com/office/officeart/2005/8/layout/hList7"/>
    <dgm:cxn modelId="{E5F6F719-9D8F-4DD4-B5B9-92917DAE6630}" type="presParOf" srcId="{EDF78AFC-4411-461B-83D7-873185D197B9}" destId="{558D7256-225A-4A1A-8289-0AB28A9C50B8}" srcOrd="0" destOrd="0" presId="urn:microsoft.com/office/officeart/2005/8/layout/hList7"/>
    <dgm:cxn modelId="{8DA77851-D65B-439C-BCED-FA1A236B691F}" type="presParOf" srcId="{EDF78AFC-4411-461B-83D7-873185D197B9}" destId="{5391085B-2ECB-4737-BA8B-9ED27962C5E9}" srcOrd="1" destOrd="0" presId="urn:microsoft.com/office/officeart/2005/8/layout/hList7"/>
    <dgm:cxn modelId="{45749D23-EE9A-41AC-8CA2-1DBF1283BCE7}" type="presParOf" srcId="{EDF78AFC-4411-461B-83D7-873185D197B9}" destId="{25509BB6-30BD-4699-BE94-E12591408475}" srcOrd="2" destOrd="0" presId="urn:microsoft.com/office/officeart/2005/8/layout/hList7"/>
    <dgm:cxn modelId="{A239B9EE-B834-47A1-BD8D-F8301C34E907}" type="presParOf" srcId="{EDF78AFC-4411-461B-83D7-873185D197B9}" destId="{0F87F395-FDC3-4E94-9C01-52C366FB1F01}" srcOrd="3" destOrd="0" presId="urn:microsoft.com/office/officeart/2005/8/layout/hList7"/>
    <dgm:cxn modelId="{37B76B29-5C84-4799-BE07-5A3B7D507D92}" type="presParOf" srcId="{B8A59A33-FDB0-4743-9DFA-EAD8A150E11C}" destId="{2E324B83-A57F-4652-86C7-C1CAA52C1CB0}" srcOrd="3" destOrd="0" presId="urn:microsoft.com/office/officeart/2005/8/layout/hList7"/>
    <dgm:cxn modelId="{C0A73498-8D03-4BA6-822F-8D64279EC877}" type="presParOf" srcId="{B8A59A33-FDB0-4743-9DFA-EAD8A150E11C}" destId="{304EB6CC-C42B-45E4-9DB9-CE399C052AA9}" srcOrd="4" destOrd="0" presId="urn:microsoft.com/office/officeart/2005/8/layout/hList7"/>
    <dgm:cxn modelId="{53FE955A-18D6-4978-80B4-8B3C9C502BC7}" type="presParOf" srcId="{304EB6CC-C42B-45E4-9DB9-CE399C052AA9}" destId="{A68EAB6E-1D89-42D7-AE5D-229C7370C629}" srcOrd="0" destOrd="0" presId="urn:microsoft.com/office/officeart/2005/8/layout/hList7"/>
    <dgm:cxn modelId="{0320BEF3-8309-48F5-B2CF-739F395B8709}" type="presParOf" srcId="{304EB6CC-C42B-45E4-9DB9-CE399C052AA9}" destId="{0F356912-27F2-4B1E-A714-414CF3C0B287}" srcOrd="1" destOrd="0" presId="urn:microsoft.com/office/officeart/2005/8/layout/hList7"/>
    <dgm:cxn modelId="{36F23269-CFEC-4A2C-9085-2AEAA46C6B19}" type="presParOf" srcId="{304EB6CC-C42B-45E4-9DB9-CE399C052AA9}" destId="{7D36E04A-68DF-4C05-9E1B-90154B264281}" srcOrd="2" destOrd="0" presId="urn:microsoft.com/office/officeart/2005/8/layout/hList7"/>
    <dgm:cxn modelId="{F5782106-368A-495E-8373-86E4C41D1E59}" type="presParOf" srcId="{304EB6CC-C42B-45E4-9DB9-CE399C052AA9}" destId="{EB20D048-88D7-446A-BED8-3C3CF8CB0EA0}" srcOrd="3" destOrd="0" presId="urn:microsoft.com/office/officeart/2005/8/layout/hList7"/>
    <dgm:cxn modelId="{A9E99682-133D-4936-937F-1D63B64BF33F}" type="presParOf" srcId="{B8A59A33-FDB0-4743-9DFA-EAD8A150E11C}" destId="{4B8DCCD5-9183-4365-A13F-1522E9691773}" srcOrd="5" destOrd="0" presId="urn:microsoft.com/office/officeart/2005/8/layout/hList7"/>
    <dgm:cxn modelId="{0BEB74C9-0FC8-4705-8F0E-CC7D8B323E52}" type="presParOf" srcId="{B8A59A33-FDB0-4743-9DFA-EAD8A150E11C}" destId="{21934D99-CA7A-4E44-ADEF-C586005456E3}" srcOrd="6" destOrd="0" presId="urn:microsoft.com/office/officeart/2005/8/layout/hList7"/>
    <dgm:cxn modelId="{132CC2E1-6D61-4797-8B37-81E90A6BF0C7}" type="presParOf" srcId="{21934D99-CA7A-4E44-ADEF-C586005456E3}" destId="{1622CFBD-A292-4EA7-BCA3-EAB252C062DD}" srcOrd="0" destOrd="0" presId="urn:microsoft.com/office/officeart/2005/8/layout/hList7"/>
    <dgm:cxn modelId="{F200F839-46B9-4474-B116-817EB1C95B2B}" type="presParOf" srcId="{21934D99-CA7A-4E44-ADEF-C586005456E3}" destId="{CBD0B363-1E11-4236-91DD-3CA13D55BAD4}" srcOrd="1" destOrd="0" presId="urn:microsoft.com/office/officeart/2005/8/layout/hList7"/>
    <dgm:cxn modelId="{38D84A0A-71EC-447C-A5E3-D526E55F12AF}" type="presParOf" srcId="{21934D99-CA7A-4E44-ADEF-C586005456E3}" destId="{6BF00FC2-FC6A-4E4C-9765-BFD5DF968AC4}" srcOrd="2" destOrd="0" presId="urn:microsoft.com/office/officeart/2005/8/layout/hList7"/>
    <dgm:cxn modelId="{EEE75FB8-C1E8-4D62-AA2B-D75930F5F8D7}" type="presParOf" srcId="{21934D99-CA7A-4E44-ADEF-C586005456E3}" destId="{D47EEA3A-BA4A-4D51-91D4-3589708A268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982C58-CA40-4F37-8D73-CFF5FDE4BF9A}" type="doc">
      <dgm:prSet loTypeId="urn:microsoft.com/office/officeart/2005/8/layout/hList7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DF1C7166-96B3-4360-9EBE-32CC08F3B5F6}">
      <dgm:prSet phldrT="[文本]"/>
      <dgm:spPr/>
      <dgm:t>
        <a:bodyPr/>
        <a:lstStyle/>
        <a:p>
          <a:r>
            <a:rPr lang="en-US" altLang="zh-CN" dirty="0"/>
            <a:t>Version 0.5</a:t>
          </a:r>
          <a:endParaRPr lang="zh-CN" altLang="en-US" dirty="0"/>
        </a:p>
      </dgm:t>
    </dgm:pt>
    <dgm:pt modelId="{6A04DD9B-AEA4-484B-8320-27DFD20501B8}" type="parTrans" cxnId="{E5F6D79E-BE46-4F0F-85F9-4BAE822EB374}">
      <dgm:prSet/>
      <dgm:spPr/>
      <dgm:t>
        <a:bodyPr/>
        <a:lstStyle/>
        <a:p>
          <a:endParaRPr lang="zh-CN" altLang="en-US"/>
        </a:p>
      </dgm:t>
    </dgm:pt>
    <dgm:pt modelId="{A9BDE55A-FDAF-4105-AFE4-C564F8D13C89}" type="sibTrans" cxnId="{E5F6D79E-BE46-4F0F-85F9-4BAE822EB374}">
      <dgm:prSet/>
      <dgm:spPr/>
      <dgm:t>
        <a:bodyPr/>
        <a:lstStyle/>
        <a:p>
          <a:endParaRPr lang="zh-CN" altLang="en-US"/>
        </a:p>
      </dgm:t>
    </dgm:pt>
    <dgm:pt modelId="{D9728413-A00C-4D20-9C31-016123480F56}">
      <dgm:prSet phldrT="[文本]"/>
      <dgm:spPr/>
      <dgm:t>
        <a:bodyPr/>
        <a:lstStyle/>
        <a:p>
          <a:r>
            <a:rPr lang="en-US" altLang="zh-CN" dirty="0"/>
            <a:t>Shader </a:t>
          </a:r>
          <a:r>
            <a:rPr lang="zh-CN" altLang="en-US" dirty="0"/>
            <a:t>宏预处理器</a:t>
          </a:r>
        </a:p>
      </dgm:t>
    </dgm:pt>
    <dgm:pt modelId="{954BB2D9-1D3E-40A6-B36B-A18DF472B6AC}" type="parTrans" cxnId="{97B5816C-1ACB-4366-933D-E386F7C34891}">
      <dgm:prSet/>
      <dgm:spPr/>
      <dgm:t>
        <a:bodyPr/>
        <a:lstStyle/>
        <a:p>
          <a:endParaRPr lang="zh-CN" altLang="en-US"/>
        </a:p>
      </dgm:t>
    </dgm:pt>
    <dgm:pt modelId="{9ADCB512-CA2F-418A-B337-4894F85847F8}" type="sibTrans" cxnId="{97B5816C-1ACB-4366-933D-E386F7C34891}">
      <dgm:prSet/>
      <dgm:spPr/>
      <dgm:t>
        <a:bodyPr/>
        <a:lstStyle/>
        <a:p>
          <a:endParaRPr lang="zh-CN" altLang="en-US"/>
        </a:p>
      </dgm:t>
    </dgm:pt>
    <dgm:pt modelId="{7158BBF1-22F7-439C-991A-806C3A7A10BE}">
      <dgm:prSet phldrT="[文本]"/>
      <dgm:spPr/>
      <dgm:t>
        <a:bodyPr/>
        <a:lstStyle/>
        <a:p>
          <a:r>
            <a:rPr lang="en-US" altLang="zh-CN" dirty="0"/>
            <a:t>Version 0.8</a:t>
          </a:r>
          <a:endParaRPr lang="zh-CN" altLang="en-US" dirty="0"/>
        </a:p>
      </dgm:t>
    </dgm:pt>
    <dgm:pt modelId="{C53DB446-3E99-48E0-90ED-78F3DE00F758}" type="parTrans" cxnId="{66034DC3-9FCD-425E-8993-2C8368C58449}">
      <dgm:prSet/>
      <dgm:spPr/>
      <dgm:t>
        <a:bodyPr/>
        <a:lstStyle/>
        <a:p>
          <a:endParaRPr lang="zh-CN" altLang="en-US"/>
        </a:p>
      </dgm:t>
    </dgm:pt>
    <dgm:pt modelId="{E4F7CF7E-D4A2-43E2-815C-86D2B2651D24}" type="sibTrans" cxnId="{66034DC3-9FCD-425E-8993-2C8368C58449}">
      <dgm:prSet/>
      <dgm:spPr/>
      <dgm:t>
        <a:bodyPr/>
        <a:lstStyle/>
        <a:p>
          <a:endParaRPr lang="zh-CN" altLang="en-US"/>
        </a:p>
      </dgm:t>
    </dgm:pt>
    <dgm:pt modelId="{3C51FF9B-237B-42B6-982B-2C02BFEFE3EA}">
      <dgm:prSet phldrT="[文本]"/>
      <dgm:spPr/>
      <dgm:t>
        <a:bodyPr/>
        <a:lstStyle/>
        <a:p>
          <a:r>
            <a:rPr lang="en-US" altLang="zh-CN" dirty="0"/>
            <a:t>Version 0.9</a:t>
          </a:r>
          <a:endParaRPr lang="zh-CN" altLang="en-US" dirty="0"/>
        </a:p>
      </dgm:t>
    </dgm:pt>
    <dgm:pt modelId="{857485C0-75C1-48A6-A38D-899E972BCC24}" type="parTrans" cxnId="{44960CEE-EAA7-474C-AA90-12885D82150C}">
      <dgm:prSet/>
      <dgm:spPr/>
      <dgm:t>
        <a:bodyPr/>
        <a:lstStyle/>
        <a:p>
          <a:endParaRPr lang="zh-CN" altLang="en-US"/>
        </a:p>
      </dgm:t>
    </dgm:pt>
    <dgm:pt modelId="{67392184-A35E-4446-8914-DD950B667701}" type="sibTrans" cxnId="{44960CEE-EAA7-474C-AA90-12885D82150C}">
      <dgm:prSet/>
      <dgm:spPr/>
      <dgm:t>
        <a:bodyPr/>
        <a:lstStyle/>
        <a:p>
          <a:endParaRPr lang="zh-CN" altLang="en-US"/>
        </a:p>
      </dgm:t>
    </dgm:pt>
    <dgm:pt modelId="{2260DCC4-90AB-4237-B9C6-62CE48AA638C}">
      <dgm:prSet phldrT="[文本]"/>
      <dgm:spPr/>
      <dgm:t>
        <a:bodyPr/>
        <a:lstStyle/>
        <a:p>
          <a:r>
            <a:rPr lang="en-US" altLang="zh-CN" dirty="0"/>
            <a:t>RWKV 7 </a:t>
          </a:r>
          <a:r>
            <a:rPr lang="zh-CN" altLang="en-US" dirty="0"/>
            <a:t>“</a:t>
          </a:r>
          <a:r>
            <a:rPr lang="en-US" altLang="zh-CN" dirty="0"/>
            <a:t>Goose</a:t>
          </a:r>
          <a:r>
            <a:rPr lang="zh-CN" altLang="en-US" dirty="0"/>
            <a:t>”</a:t>
          </a:r>
        </a:p>
      </dgm:t>
    </dgm:pt>
    <dgm:pt modelId="{C993762F-8ED0-4B07-A185-EC87D5FF73A0}" type="parTrans" cxnId="{1D42851D-031A-4C98-A9EE-4BDCA3267909}">
      <dgm:prSet/>
      <dgm:spPr/>
      <dgm:t>
        <a:bodyPr/>
        <a:lstStyle/>
        <a:p>
          <a:endParaRPr lang="zh-CN" altLang="en-US"/>
        </a:p>
      </dgm:t>
    </dgm:pt>
    <dgm:pt modelId="{C1F709ED-C124-4C1D-9A2F-031F1FF28854}" type="sibTrans" cxnId="{1D42851D-031A-4C98-A9EE-4BDCA3267909}">
      <dgm:prSet/>
      <dgm:spPr/>
      <dgm:t>
        <a:bodyPr/>
        <a:lstStyle/>
        <a:p>
          <a:endParaRPr lang="zh-CN" altLang="en-US"/>
        </a:p>
      </dgm:t>
    </dgm:pt>
    <dgm:pt modelId="{0897FA7C-68A1-4A7A-B52A-49EE685DFA5B}">
      <dgm:prSet phldrT="[文本]"/>
      <dgm:spPr/>
      <dgm:t>
        <a:bodyPr/>
        <a:lstStyle/>
        <a:p>
          <a:r>
            <a:rPr lang="en-US" altLang="zh-CN" dirty="0"/>
            <a:t>Version 0.10</a:t>
          </a:r>
          <a:endParaRPr lang="zh-CN" altLang="en-US" dirty="0"/>
        </a:p>
      </dgm:t>
    </dgm:pt>
    <dgm:pt modelId="{1DF921AB-D2EE-465A-A08C-5A5F3E1E5996}" type="parTrans" cxnId="{CA34980D-A307-4213-8E3D-866D6426AC97}">
      <dgm:prSet/>
      <dgm:spPr/>
      <dgm:t>
        <a:bodyPr/>
        <a:lstStyle/>
        <a:p>
          <a:endParaRPr lang="zh-CN" altLang="en-US"/>
        </a:p>
      </dgm:t>
    </dgm:pt>
    <dgm:pt modelId="{93553D1F-50F8-4E0D-B071-A663C4741168}" type="sibTrans" cxnId="{CA34980D-A307-4213-8E3D-866D6426AC97}">
      <dgm:prSet/>
      <dgm:spPr/>
      <dgm:t>
        <a:bodyPr/>
        <a:lstStyle/>
        <a:p>
          <a:endParaRPr lang="zh-CN" altLang="en-US"/>
        </a:p>
      </dgm:t>
    </dgm:pt>
    <dgm:pt modelId="{08793FAD-0226-4C4A-8D7F-B0AC75B889BC}">
      <dgm:prSet phldrT="[文本]"/>
      <dgm:spPr/>
      <dgm:t>
        <a:bodyPr/>
        <a:lstStyle/>
        <a:p>
          <a:r>
            <a:rPr lang="en-US" altLang="zh-CN" dirty="0"/>
            <a:t>Bind Group </a:t>
          </a:r>
          <a:r>
            <a:rPr lang="zh-CN" altLang="en-US" dirty="0"/>
            <a:t>缓存，生成提速 </a:t>
          </a:r>
          <a:r>
            <a:rPr lang="en-US" altLang="zh-CN" dirty="0"/>
            <a:t>30%-50%</a:t>
          </a:r>
          <a:endParaRPr lang="zh-CN" altLang="en-US" dirty="0"/>
        </a:p>
      </dgm:t>
    </dgm:pt>
    <dgm:pt modelId="{DA2F3DCA-E1E4-44CD-9BA3-D2B9C871585E}" type="parTrans" cxnId="{776CEFD2-07D6-4FB9-8AC6-C0FB9DCA424B}">
      <dgm:prSet/>
      <dgm:spPr/>
      <dgm:t>
        <a:bodyPr/>
        <a:lstStyle/>
        <a:p>
          <a:endParaRPr lang="zh-CN" altLang="en-US"/>
        </a:p>
      </dgm:t>
    </dgm:pt>
    <dgm:pt modelId="{0F13C096-15EC-42F9-8C1A-5C539B030ABC}" type="sibTrans" cxnId="{776CEFD2-07D6-4FB9-8AC6-C0FB9DCA424B}">
      <dgm:prSet/>
      <dgm:spPr/>
      <dgm:t>
        <a:bodyPr/>
        <a:lstStyle/>
        <a:p>
          <a:endParaRPr lang="zh-CN" altLang="en-US"/>
        </a:p>
      </dgm:t>
    </dgm:pt>
    <dgm:pt modelId="{3845423A-2955-4548-8A8A-B9CF029D586A}">
      <dgm:prSet phldrT="[文本]"/>
      <dgm:spPr/>
      <dgm:t>
        <a:bodyPr/>
        <a:lstStyle/>
        <a:p>
          <a:r>
            <a:rPr lang="zh-CN" altLang="en-US" dirty="0"/>
            <a:t>同时支持 </a:t>
          </a:r>
          <a:r>
            <a:rPr lang="en-US" altLang="zh-CN" dirty="0"/>
            <a:t>Fp32/Fp16 </a:t>
          </a:r>
          <a:r>
            <a:rPr lang="zh-CN" altLang="en-US" dirty="0"/>
            <a:t>读写</a:t>
          </a:r>
        </a:p>
      </dgm:t>
    </dgm:pt>
    <dgm:pt modelId="{E7B15DFA-8D8A-4991-B07F-FCA59576D084}" type="parTrans" cxnId="{7697C5B0-223B-45FB-81EC-F23275D234AC}">
      <dgm:prSet/>
      <dgm:spPr/>
      <dgm:t>
        <a:bodyPr/>
        <a:lstStyle/>
        <a:p>
          <a:endParaRPr lang="zh-CN" altLang="en-US"/>
        </a:p>
      </dgm:t>
    </dgm:pt>
    <dgm:pt modelId="{590A1264-759C-4062-901D-38FCD4956A84}" type="sibTrans" cxnId="{7697C5B0-223B-45FB-81EC-F23275D234AC}">
      <dgm:prSet/>
      <dgm:spPr/>
      <dgm:t>
        <a:bodyPr/>
        <a:lstStyle/>
        <a:p>
          <a:endParaRPr lang="zh-CN" altLang="en-US"/>
        </a:p>
      </dgm:t>
    </dgm:pt>
    <dgm:pt modelId="{DE3188D0-806E-4037-845A-02E5E741BFB6}">
      <dgm:prSet phldrT="[文本]"/>
      <dgm:spPr/>
      <dgm:t>
        <a:bodyPr/>
        <a:lstStyle/>
        <a:p>
          <a:r>
            <a:rPr lang="zh-CN" altLang="en-US" dirty="0"/>
            <a:t>异步运行时</a:t>
          </a:r>
        </a:p>
      </dgm:t>
    </dgm:pt>
    <dgm:pt modelId="{D85BFBC3-5F38-4AAE-BF3C-27DF712CD56B}" type="parTrans" cxnId="{323618EB-6F30-4C8C-8549-C733BCA73BA4}">
      <dgm:prSet/>
      <dgm:spPr/>
      <dgm:t>
        <a:bodyPr/>
        <a:lstStyle/>
        <a:p>
          <a:endParaRPr lang="zh-CN" altLang="en-US"/>
        </a:p>
      </dgm:t>
    </dgm:pt>
    <dgm:pt modelId="{A63EA374-D99C-42E4-B9C3-AA5D1E715AD0}" type="sibTrans" cxnId="{323618EB-6F30-4C8C-8549-C733BCA73BA4}">
      <dgm:prSet/>
      <dgm:spPr/>
      <dgm:t>
        <a:bodyPr/>
        <a:lstStyle/>
        <a:p>
          <a:endParaRPr lang="zh-CN" altLang="en-US"/>
        </a:p>
      </dgm:t>
    </dgm:pt>
    <dgm:pt modelId="{11B9A528-D295-4B17-95D4-01C52EAFB208}">
      <dgm:prSet phldrT="[文本]"/>
      <dgm:spPr/>
      <dgm:t>
        <a:bodyPr/>
        <a:lstStyle/>
        <a:p>
          <a:r>
            <a:rPr lang="en-US" altLang="zh-CN" dirty="0"/>
            <a:t>GPU </a:t>
          </a:r>
          <a:r>
            <a:rPr lang="zh-CN" altLang="en-US" dirty="0"/>
            <a:t>命令预测编码</a:t>
          </a:r>
        </a:p>
      </dgm:t>
    </dgm:pt>
    <dgm:pt modelId="{C3B7E99C-C450-4DC7-8214-881E3FEFE248}" type="parTrans" cxnId="{61D14BD7-B1D2-4A89-835D-2F579AC297D5}">
      <dgm:prSet/>
      <dgm:spPr/>
      <dgm:t>
        <a:bodyPr/>
        <a:lstStyle/>
        <a:p>
          <a:endParaRPr lang="zh-CN" altLang="en-US"/>
        </a:p>
      </dgm:t>
    </dgm:pt>
    <dgm:pt modelId="{49EB4DCD-CC34-4F4F-B770-084B5046CBC2}" type="sibTrans" cxnId="{61D14BD7-B1D2-4A89-835D-2F579AC297D5}">
      <dgm:prSet/>
      <dgm:spPr/>
      <dgm:t>
        <a:bodyPr/>
        <a:lstStyle/>
        <a:p>
          <a:endParaRPr lang="zh-CN" altLang="en-US"/>
        </a:p>
      </dgm:t>
    </dgm:pt>
    <dgm:pt modelId="{008CBEFF-E021-4087-97F6-FD68832232D5}">
      <dgm:prSet phldrT="[文本]"/>
      <dgm:spPr/>
      <dgm:t>
        <a:bodyPr/>
        <a:lstStyle/>
        <a:p>
          <a:r>
            <a:rPr lang="zh-CN" altLang="en-US" dirty="0"/>
            <a:t>多线程 </a:t>
          </a:r>
          <a:r>
            <a:rPr lang="en-US" altLang="zh-CN" dirty="0"/>
            <a:t>GPU </a:t>
          </a:r>
          <a:r>
            <a:rPr lang="zh-CN" altLang="en-US" dirty="0"/>
            <a:t>命令编码</a:t>
          </a:r>
        </a:p>
      </dgm:t>
    </dgm:pt>
    <dgm:pt modelId="{AACF90D1-B69C-417E-A5AD-CB92A677B770}" type="parTrans" cxnId="{D95DEB4F-8ED0-4DB8-A999-EEEC2A238958}">
      <dgm:prSet/>
      <dgm:spPr/>
      <dgm:t>
        <a:bodyPr/>
        <a:lstStyle/>
        <a:p>
          <a:endParaRPr lang="zh-CN" altLang="en-US"/>
        </a:p>
      </dgm:t>
    </dgm:pt>
    <dgm:pt modelId="{ACC691FF-DA3D-4B35-B120-0552B5A55828}" type="sibTrans" cxnId="{D95DEB4F-8ED0-4DB8-A999-EEEC2A238958}">
      <dgm:prSet/>
      <dgm:spPr/>
      <dgm:t>
        <a:bodyPr/>
        <a:lstStyle/>
        <a:p>
          <a:endParaRPr lang="zh-CN" altLang="en-US"/>
        </a:p>
      </dgm:t>
    </dgm:pt>
    <dgm:pt modelId="{8F91F39D-72E9-4E8F-BBC7-25899CD9B87C}">
      <dgm:prSet phldrT="[文本]"/>
      <dgm:spPr/>
      <dgm:t>
        <a:bodyPr/>
        <a:lstStyle/>
        <a:p>
          <a:r>
            <a:rPr lang="zh-CN" altLang="en-US" dirty="0"/>
            <a:t>支持在大量设备的浏览器上运行</a:t>
          </a:r>
          <a:r>
            <a:rPr lang="en-US" altLang="zh-CN" dirty="0"/>
            <a:t> </a:t>
          </a:r>
          <a:endParaRPr lang="zh-CN" altLang="en-US" dirty="0"/>
        </a:p>
      </dgm:t>
    </dgm:pt>
    <dgm:pt modelId="{B6D5C2B8-1A2B-427E-9233-973623F684CE}" type="parTrans" cxnId="{393E996F-689D-473F-8E43-905A25925A1D}">
      <dgm:prSet/>
      <dgm:spPr/>
      <dgm:t>
        <a:bodyPr/>
        <a:lstStyle/>
        <a:p>
          <a:endParaRPr lang="zh-CN" altLang="en-US"/>
        </a:p>
      </dgm:t>
    </dgm:pt>
    <dgm:pt modelId="{F59C7870-DB42-4FF1-9659-C7EF965997D8}" type="sibTrans" cxnId="{393E996F-689D-473F-8E43-905A25925A1D}">
      <dgm:prSet/>
      <dgm:spPr/>
      <dgm:t>
        <a:bodyPr/>
        <a:lstStyle/>
        <a:p>
          <a:endParaRPr lang="zh-CN" altLang="en-US"/>
        </a:p>
      </dgm:t>
    </dgm:pt>
    <dgm:pt modelId="{3286D1F2-26C4-4DAB-A651-D5FD5E966F5F}">
      <dgm:prSet phldrT="[文本]"/>
      <dgm:spPr/>
      <dgm:t>
        <a:bodyPr/>
        <a:lstStyle/>
        <a:p>
          <a:r>
            <a:rPr lang="zh-CN" altLang="en-US" dirty="0"/>
            <a:t>生成提速 </a:t>
          </a:r>
          <a:r>
            <a:rPr lang="en-US" altLang="zh-CN" dirty="0"/>
            <a:t>50%-100%</a:t>
          </a:r>
          <a:endParaRPr lang="zh-CN" altLang="en-US" dirty="0"/>
        </a:p>
      </dgm:t>
    </dgm:pt>
    <dgm:pt modelId="{35EBBDB1-33E5-4282-BD32-EA9C8F1D10B3}" type="parTrans" cxnId="{7DEDD304-D44E-4B05-9080-E55E207A50FD}">
      <dgm:prSet/>
      <dgm:spPr/>
      <dgm:t>
        <a:bodyPr/>
        <a:lstStyle/>
        <a:p>
          <a:endParaRPr lang="zh-CN" altLang="en-US"/>
        </a:p>
      </dgm:t>
    </dgm:pt>
    <dgm:pt modelId="{673541C6-C803-4CBB-8BC0-5FDFF2E3038E}" type="sibTrans" cxnId="{7DEDD304-D44E-4B05-9080-E55E207A50FD}">
      <dgm:prSet/>
      <dgm:spPr/>
      <dgm:t>
        <a:bodyPr/>
        <a:lstStyle/>
        <a:p>
          <a:endParaRPr lang="zh-CN" altLang="en-US"/>
        </a:p>
      </dgm:t>
    </dgm:pt>
    <dgm:pt modelId="{19FE8200-7663-410D-9F48-5B9B5315590B}">
      <dgm:prSet phldrT="[文本]"/>
      <dgm:spPr/>
      <dgm:t>
        <a:bodyPr/>
        <a:lstStyle/>
        <a:p>
          <a:r>
            <a:rPr lang="zh-CN" altLang="en-US" dirty="0"/>
            <a:t>使用 </a:t>
          </a:r>
          <a:r>
            <a:rPr lang="en-US" altLang="zh-CN" dirty="0"/>
            <a:t>Subgroups </a:t>
          </a:r>
          <a:r>
            <a:rPr lang="zh-CN" altLang="en-US" dirty="0"/>
            <a:t>操作</a:t>
          </a:r>
        </a:p>
      </dgm:t>
    </dgm:pt>
    <dgm:pt modelId="{CA939E8B-5FB0-4AD5-9B8F-5D58D40A8E55}" type="parTrans" cxnId="{3A697044-2828-49CD-B8EC-088ED9C7C688}">
      <dgm:prSet/>
      <dgm:spPr/>
      <dgm:t>
        <a:bodyPr/>
        <a:lstStyle/>
        <a:p>
          <a:endParaRPr lang="zh-CN" altLang="en-US"/>
        </a:p>
      </dgm:t>
    </dgm:pt>
    <dgm:pt modelId="{6C56AA6D-BDB5-412C-895B-0FBC99A7475F}" type="sibTrans" cxnId="{3A697044-2828-49CD-B8EC-088ED9C7C688}">
      <dgm:prSet/>
      <dgm:spPr/>
      <dgm:t>
        <a:bodyPr/>
        <a:lstStyle/>
        <a:p>
          <a:endParaRPr lang="zh-CN" altLang="en-US"/>
        </a:p>
      </dgm:t>
    </dgm:pt>
    <dgm:pt modelId="{AF0F0C3C-0305-4E35-9C7E-3DEB70A8AC24}">
      <dgm:prSet phldrT="[文本]"/>
      <dgm:spPr/>
      <dgm:t>
        <a:bodyPr/>
        <a:lstStyle/>
        <a:p>
          <a:r>
            <a:rPr lang="zh-CN" altLang="en-US" dirty="0"/>
            <a:t>简化 </a:t>
          </a:r>
          <a:r>
            <a:rPr lang="en-US" altLang="zh-CN" dirty="0"/>
            <a:t>Bind Group </a:t>
          </a:r>
          <a:r>
            <a:rPr lang="zh-CN" altLang="en-US" dirty="0"/>
            <a:t>相关 </a:t>
          </a:r>
          <a:r>
            <a:rPr lang="en-US" altLang="zh-CN" dirty="0"/>
            <a:t>API</a:t>
          </a:r>
          <a:r>
            <a:rPr lang="zh-CN" altLang="en-US" dirty="0"/>
            <a:t>，实现模型更方便</a:t>
          </a:r>
        </a:p>
      </dgm:t>
    </dgm:pt>
    <dgm:pt modelId="{F99FCA22-F309-40F8-9624-5C62BD5B908D}" type="parTrans" cxnId="{ECB5843B-5D9A-4008-8066-5AE31BD4C434}">
      <dgm:prSet/>
      <dgm:spPr/>
      <dgm:t>
        <a:bodyPr/>
        <a:lstStyle/>
        <a:p>
          <a:endParaRPr lang="zh-CN" altLang="en-US"/>
        </a:p>
      </dgm:t>
    </dgm:pt>
    <dgm:pt modelId="{430E11F0-D93B-4280-8FBA-DA0F318DC7EC}" type="sibTrans" cxnId="{ECB5843B-5D9A-4008-8066-5AE31BD4C434}">
      <dgm:prSet/>
      <dgm:spPr/>
      <dgm:t>
        <a:bodyPr/>
        <a:lstStyle/>
        <a:p>
          <a:endParaRPr lang="zh-CN" altLang="en-US"/>
        </a:p>
      </dgm:t>
    </dgm:pt>
    <dgm:pt modelId="{A2B79A95-835F-468D-8C17-DA1F8FAD5BB4}" type="pres">
      <dgm:prSet presAssocID="{FC982C58-CA40-4F37-8D73-CFF5FDE4BF9A}" presName="Name0" presStyleCnt="0">
        <dgm:presLayoutVars>
          <dgm:dir/>
          <dgm:resizeHandles val="exact"/>
        </dgm:presLayoutVars>
      </dgm:prSet>
      <dgm:spPr/>
    </dgm:pt>
    <dgm:pt modelId="{8ABFC0DB-05A3-4FC2-B93C-ECB3EB317B8A}" type="pres">
      <dgm:prSet presAssocID="{FC982C58-CA40-4F37-8D73-CFF5FDE4BF9A}" presName="fgShape" presStyleLbl="fgShp" presStyleIdx="0" presStyleCnt="1"/>
      <dgm:spPr>
        <a:prstGeom prst="rightArrow">
          <a:avLst/>
        </a:prstGeom>
      </dgm:spPr>
    </dgm:pt>
    <dgm:pt modelId="{B8A59A33-FDB0-4743-9DFA-EAD8A150E11C}" type="pres">
      <dgm:prSet presAssocID="{FC982C58-CA40-4F37-8D73-CFF5FDE4BF9A}" presName="linComp" presStyleCnt="0"/>
      <dgm:spPr/>
    </dgm:pt>
    <dgm:pt modelId="{5D92DCB8-3D9E-4507-9973-4771023814A1}" type="pres">
      <dgm:prSet presAssocID="{DF1C7166-96B3-4360-9EBE-32CC08F3B5F6}" presName="compNode" presStyleCnt="0"/>
      <dgm:spPr/>
    </dgm:pt>
    <dgm:pt modelId="{0679B4F1-E957-40AC-8C8E-F53BD6293B8A}" type="pres">
      <dgm:prSet presAssocID="{DF1C7166-96B3-4360-9EBE-32CC08F3B5F6}" presName="bkgdShape" presStyleLbl="node1" presStyleIdx="0" presStyleCnt="4"/>
      <dgm:spPr/>
    </dgm:pt>
    <dgm:pt modelId="{E6374197-21A1-44DB-9CD1-0E02D29F65B4}" type="pres">
      <dgm:prSet presAssocID="{DF1C7166-96B3-4360-9EBE-32CC08F3B5F6}" presName="nodeTx" presStyleLbl="node1" presStyleIdx="0" presStyleCnt="4">
        <dgm:presLayoutVars>
          <dgm:bulletEnabled val="1"/>
        </dgm:presLayoutVars>
      </dgm:prSet>
      <dgm:spPr/>
    </dgm:pt>
    <dgm:pt modelId="{D0DDC6F8-7E94-495F-A782-237DE166FBF8}" type="pres">
      <dgm:prSet presAssocID="{DF1C7166-96B3-4360-9EBE-32CC08F3B5F6}" presName="invisiNode" presStyleLbl="node1" presStyleIdx="0" presStyleCnt="4"/>
      <dgm:spPr/>
    </dgm:pt>
    <dgm:pt modelId="{45F2B74C-2449-401F-A350-18C4B61270B8}" type="pres">
      <dgm:prSet presAssocID="{DF1C7166-96B3-4360-9EBE-32CC08F3B5F6}" presName="imagNode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9775DA6-7F66-4BC5-91B4-CEE480001D12}" type="pres">
      <dgm:prSet presAssocID="{A9BDE55A-FDAF-4105-AFE4-C564F8D13C89}" presName="sibTrans" presStyleLbl="sibTrans2D1" presStyleIdx="0" presStyleCnt="0"/>
      <dgm:spPr/>
    </dgm:pt>
    <dgm:pt modelId="{EDF78AFC-4411-461B-83D7-873185D197B9}" type="pres">
      <dgm:prSet presAssocID="{7158BBF1-22F7-439C-991A-806C3A7A10BE}" presName="compNode" presStyleCnt="0"/>
      <dgm:spPr/>
    </dgm:pt>
    <dgm:pt modelId="{558D7256-225A-4A1A-8289-0AB28A9C50B8}" type="pres">
      <dgm:prSet presAssocID="{7158BBF1-22F7-439C-991A-806C3A7A10BE}" presName="bkgdShape" presStyleLbl="node1" presStyleIdx="1" presStyleCnt="4"/>
      <dgm:spPr/>
    </dgm:pt>
    <dgm:pt modelId="{5391085B-2ECB-4737-BA8B-9ED27962C5E9}" type="pres">
      <dgm:prSet presAssocID="{7158BBF1-22F7-439C-991A-806C3A7A10BE}" presName="nodeTx" presStyleLbl="node1" presStyleIdx="1" presStyleCnt="4">
        <dgm:presLayoutVars>
          <dgm:bulletEnabled val="1"/>
        </dgm:presLayoutVars>
      </dgm:prSet>
      <dgm:spPr/>
    </dgm:pt>
    <dgm:pt modelId="{25509BB6-30BD-4699-BE94-E12591408475}" type="pres">
      <dgm:prSet presAssocID="{7158BBF1-22F7-439C-991A-806C3A7A10BE}" presName="invisiNode" presStyleLbl="node1" presStyleIdx="1" presStyleCnt="4"/>
      <dgm:spPr/>
    </dgm:pt>
    <dgm:pt modelId="{0F87F395-FDC3-4E94-9C01-52C366FB1F01}" type="pres">
      <dgm:prSet presAssocID="{7158BBF1-22F7-439C-991A-806C3A7A10BE}" presName="imagNode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E324B83-A57F-4652-86C7-C1CAA52C1CB0}" type="pres">
      <dgm:prSet presAssocID="{E4F7CF7E-D4A2-43E2-815C-86D2B2651D24}" presName="sibTrans" presStyleLbl="sibTrans2D1" presStyleIdx="0" presStyleCnt="0"/>
      <dgm:spPr/>
    </dgm:pt>
    <dgm:pt modelId="{304EB6CC-C42B-45E4-9DB9-CE399C052AA9}" type="pres">
      <dgm:prSet presAssocID="{3C51FF9B-237B-42B6-982B-2C02BFEFE3EA}" presName="compNode" presStyleCnt="0"/>
      <dgm:spPr/>
    </dgm:pt>
    <dgm:pt modelId="{A68EAB6E-1D89-42D7-AE5D-229C7370C629}" type="pres">
      <dgm:prSet presAssocID="{3C51FF9B-237B-42B6-982B-2C02BFEFE3EA}" presName="bkgdShape" presStyleLbl="node1" presStyleIdx="2" presStyleCnt="4"/>
      <dgm:spPr/>
    </dgm:pt>
    <dgm:pt modelId="{0F356912-27F2-4B1E-A714-414CF3C0B287}" type="pres">
      <dgm:prSet presAssocID="{3C51FF9B-237B-42B6-982B-2C02BFEFE3EA}" presName="nodeTx" presStyleLbl="node1" presStyleIdx="2" presStyleCnt="4">
        <dgm:presLayoutVars>
          <dgm:bulletEnabled val="1"/>
        </dgm:presLayoutVars>
      </dgm:prSet>
      <dgm:spPr/>
    </dgm:pt>
    <dgm:pt modelId="{7D36E04A-68DF-4C05-9E1B-90154B264281}" type="pres">
      <dgm:prSet presAssocID="{3C51FF9B-237B-42B6-982B-2C02BFEFE3EA}" presName="invisiNode" presStyleLbl="node1" presStyleIdx="2" presStyleCnt="4"/>
      <dgm:spPr/>
    </dgm:pt>
    <dgm:pt modelId="{EB20D048-88D7-446A-BED8-3C3CF8CB0EA0}" type="pres">
      <dgm:prSet presAssocID="{3C51FF9B-237B-42B6-982B-2C02BFEFE3EA}" presName="imagNode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B8DCCD5-9183-4365-A13F-1522E9691773}" type="pres">
      <dgm:prSet presAssocID="{67392184-A35E-4446-8914-DD950B667701}" presName="sibTrans" presStyleLbl="sibTrans2D1" presStyleIdx="0" presStyleCnt="0"/>
      <dgm:spPr/>
    </dgm:pt>
    <dgm:pt modelId="{21934D99-CA7A-4E44-ADEF-C586005456E3}" type="pres">
      <dgm:prSet presAssocID="{0897FA7C-68A1-4A7A-B52A-49EE685DFA5B}" presName="compNode" presStyleCnt="0"/>
      <dgm:spPr/>
    </dgm:pt>
    <dgm:pt modelId="{1622CFBD-A292-4EA7-BCA3-EAB252C062DD}" type="pres">
      <dgm:prSet presAssocID="{0897FA7C-68A1-4A7A-B52A-49EE685DFA5B}" presName="bkgdShape" presStyleLbl="node1" presStyleIdx="3" presStyleCnt="4"/>
      <dgm:spPr/>
    </dgm:pt>
    <dgm:pt modelId="{CBD0B363-1E11-4236-91DD-3CA13D55BAD4}" type="pres">
      <dgm:prSet presAssocID="{0897FA7C-68A1-4A7A-B52A-49EE685DFA5B}" presName="nodeTx" presStyleLbl="node1" presStyleIdx="3" presStyleCnt="4">
        <dgm:presLayoutVars>
          <dgm:bulletEnabled val="1"/>
        </dgm:presLayoutVars>
      </dgm:prSet>
      <dgm:spPr/>
    </dgm:pt>
    <dgm:pt modelId="{6BF00FC2-FC6A-4E4C-9765-BFD5DF968AC4}" type="pres">
      <dgm:prSet presAssocID="{0897FA7C-68A1-4A7A-B52A-49EE685DFA5B}" presName="invisiNode" presStyleLbl="node1" presStyleIdx="3" presStyleCnt="4"/>
      <dgm:spPr/>
    </dgm:pt>
    <dgm:pt modelId="{D47EEA3A-BA4A-4D51-91D4-3589708A2680}" type="pres">
      <dgm:prSet presAssocID="{0897FA7C-68A1-4A7A-B52A-49EE685DFA5B}" presName="imagNode" presStyleLbl="fgImgPlace1" presStyleIdx="3" presStyleCnt="4"/>
      <dgm:spPr>
        <a:blipFill dpi="0"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</a14:imgLayer>
                </a14:imgProps>
              </a:ext>
            </a:extLst>
          </a:blip>
          <a:srcRect/>
          <a:stretch>
            <a:fillRect l="-3005" t="7212" r="3005" b="-7212"/>
          </a:stretch>
        </a:blipFill>
      </dgm:spPr>
    </dgm:pt>
  </dgm:ptLst>
  <dgm:cxnLst>
    <dgm:cxn modelId="{40DA1301-D6E8-42E2-825A-9DB4778CFE08}" type="presOf" srcId="{FC982C58-CA40-4F37-8D73-CFF5FDE4BF9A}" destId="{A2B79A95-835F-468D-8C17-DA1F8FAD5BB4}" srcOrd="0" destOrd="0" presId="urn:microsoft.com/office/officeart/2005/8/layout/hList7"/>
    <dgm:cxn modelId="{7DEDD304-D44E-4B05-9080-E55E207A50FD}" srcId="{7158BBF1-22F7-439C-991A-806C3A7A10BE}" destId="{3286D1F2-26C4-4DAB-A651-D5FD5E966F5F}" srcOrd="4" destOrd="0" parTransId="{35EBBDB1-33E5-4282-BD32-EA9C8F1D10B3}" sibTransId="{673541C6-C803-4CBB-8BC0-5FDFF2E3038E}"/>
    <dgm:cxn modelId="{7ED2C505-1819-449B-A672-B2271E5B18B0}" type="presOf" srcId="{AF0F0C3C-0305-4E35-9C7E-3DEB70A8AC24}" destId="{CBD0B363-1E11-4236-91DD-3CA13D55BAD4}" srcOrd="1" destOrd="2" presId="urn:microsoft.com/office/officeart/2005/8/layout/hList7"/>
    <dgm:cxn modelId="{86F90B0A-4DCB-49DB-BC95-B1C7909904D5}" type="presOf" srcId="{3C51FF9B-237B-42B6-982B-2C02BFEFE3EA}" destId="{0F356912-27F2-4B1E-A714-414CF3C0B287}" srcOrd="1" destOrd="0" presId="urn:microsoft.com/office/officeart/2005/8/layout/hList7"/>
    <dgm:cxn modelId="{CA34980D-A307-4213-8E3D-866D6426AC97}" srcId="{FC982C58-CA40-4F37-8D73-CFF5FDE4BF9A}" destId="{0897FA7C-68A1-4A7A-B52A-49EE685DFA5B}" srcOrd="3" destOrd="0" parTransId="{1DF921AB-D2EE-465A-A08C-5A5F3E1E5996}" sibTransId="{93553D1F-50F8-4E0D-B071-A663C4741168}"/>
    <dgm:cxn modelId="{6B251312-9C4D-4A08-897D-F349489B8E1D}" type="presOf" srcId="{8F91F39D-72E9-4E8F-BBC7-25899CD9B87C}" destId="{0F356912-27F2-4B1E-A714-414CF3C0B287}" srcOrd="1" destOrd="2" presId="urn:microsoft.com/office/officeart/2005/8/layout/hList7"/>
    <dgm:cxn modelId="{27016C14-5B08-4DDD-91D8-355331BAF4B6}" type="presOf" srcId="{008CBEFF-E021-4087-97F6-FD68832232D5}" destId="{5391085B-2ECB-4737-BA8B-9ED27962C5E9}" srcOrd="1" destOrd="2" presId="urn:microsoft.com/office/officeart/2005/8/layout/hList7"/>
    <dgm:cxn modelId="{CC905215-DDCD-4BDC-83FC-1DEE93D2D1B0}" type="presOf" srcId="{DE3188D0-806E-4037-845A-02E5E741BFB6}" destId="{5391085B-2ECB-4737-BA8B-9ED27962C5E9}" srcOrd="1" destOrd="1" presId="urn:microsoft.com/office/officeart/2005/8/layout/hList7"/>
    <dgm:cxn modelId="{740FAD1A-1786-42F2-B400-843FE1DF65AF}" type="presOf" srcId="{AF0F0C3C-0305-4E35-9C7E-3DEB70A8AC24}" destId="{1622CFBD-A292-4EA7-BCA3-EAB252C062DD}" srcOrd="0" destOrd="2" presId="urn:microsoft.com/office/officeart/2005/8/layout/hList7"/>
    <dgm:cxn modelId="{1D42851D-031A-4C98-A9EE-4BDCA3267909}" srcId="{3C51FF9B-237B-42B6-982B-2C02BFEFE3EA}" destId="{2260DCC4-90AB-4237-B9C6-62CE48AA638C}" srcOrd="0" destOrd="0" parTransId="{C993762F-8ED0-4B07-A185-EC87D5FF73A0}" sibTransId="{C1F709ED-C124-4C1D-9A2F-031F1FF28854}"/>
    <dgm:cxn modelId="{2C267E28-4693-4D51-A53D-90025FC8C641}" type="presOf" srcId="{3C51FF9B-237B-42B6-982B-2C02BFEFE3EA}" destId="{A68EAB6E-1D89-42D7-AE5D-229C7370C629}" srcOrd="0" destOrd="0" presId="urn:microsoft.com/office/officeart/2005/8/layout/hList7"/>
    <dgm:cxn modelId="{9334EE2C-6781-4A03-B7B3-D5780B34703A}" type="presOf" srcId="{2260DCC4-90AB-4237-B9C6-62CE48AA638C}" destId="{0F356912-27F2-4B1E-A714-414CF3C0B287}" srcOrd="1" destOrd="1" presId="urn:microsoft.com/office/officeart/2005/8/layout/hList7"/>
    <dgm:cxn modelId="{ECB5843B-5D9A-4008-8066-5AE31BD4C434}" srcId="{0897FA7C-68A1-4A7A-B52A-49EE685DFA5B}" destId="{AF0F0C3C-0305-4E35-9C7E-3DEB70A8AC24}" srcOrd="1" destOrd="0" parTransId="{F99FCA22-F309-40F8-9624-5C62BD5B908D}" sibTransId="{430E11F0-D93B-4280-8FBA-DA0F318DC7EC}"/>
    <dgm:cxn modelId="{8BD7A33E-3C75-4AC1-BDC5-E117F67B55B1}" type="presOf" srcId="{67392184-A35E-4446-8914-DD950B667701}" destId="{4B8DCCD5-9183-4365-A13F-1522E9691773}" srcOrd="0" destOrd="0" presId="urn:microsoft.com/office/officeart/2005/8/layout/hList7"/>
    <dgm:cxn modelId="{A4E8DC5C-D831-4155-BD75-33A294FABDEA}" type="presOf" srcId="{0897FA7C-68A1-4A7A-B52A-49EE685DFA5B}" destId="{CBD0B363-1E11-4236-91DD-3CA13D55BAD4}" srcOrd="1" destOrd="0" presId="urn:microsoft.com/office/officeart/2005/8/layout/hList7"/>
    <dgm:cxn modelId="{DB325763-118D-44DD-A6AC-017D608DDB55}" type="presOf" srcId="{DF1C7166-96B3-4360-9EBE-32CC08F3B5F6}" destId="{0679B4F1-E957-40AC-8C8E-F53BD6293B8A}" srcOrd="0" destOrd="0" presId="urn:microsoft.com/office/officeart/2005/8/layout/hList7"/>
    <dgm:cxn modelId="{3A697044-2828-49CD-B8EC-088ED9C7C688}" srcId="{7158BBF1-22F7-439C-991A-806C3A7A10BE}" destId="{19FE8200-7663-410D-9F48-5B9B5315590B}" srcOrd="3" destOrd="0" parTransId="{CA939E8B-5FB0-4AD5-9B8F-5D58D40A8E55}" sibTransId="{6C56AA6D-BDB5-412C-895B-0FBC99A7475F}"/>
    <dgm:cxn modelId="{97B5816C-1ACB-4366-933D-E386F7C34891}" srcId="{DF1C7166-96B3-4360-9EBE-32CC08F3B5F6}" destId="{D9728413-A00C-4D20-9C31-016123480F56}" srcOrd="0" destOrd="0" parTransId="{954BB2D9-1D3E-40A6-B36B-A18DF472B6AC}" sibTransId="{9ADCB512-CA2F-418A-B337-4894F85847F8}"/>
    <dgm:cxn modelId="{39ABF44E-775F-461F-AC7C-D2CCAB818EAA}" type="presOf" srcId="{08793FAD-0226-4C4A-8D7F-B0AC75B889BC}" destId="{CBD0B363-1E11-4236-91DD-3CA13D55BAD4}" srcOrd="1" destOrd="1" presId="urn:microsoft.com/office/officeart/2005/8/layout/hList7"/>
    <dgm:cxn modelId="{393E996F-689D-473F-8E43-905A25925A1D}" srcId="{3C51FF9B-237B-42B6-982B-2C02BFEFE3EA}" destId="{8F91F39D-72E9-4E8F-BBC7-25899CD9B87C}" srcOrd="1" destOrd="0" parTransId="{B6D5C2B8-1A2B-427E-9233-973623F684CE}" sibTransId="{F59C7870-DB42-4FF1-9659-C7EF965997D8}"/>
    <dgm:cxn modelId="{D95DEB4F-8ED0-4DB8-A999-EEEC2A238958}" srcId="{7158BBF1-22F7-439C-991A-806C3A7A10BE}" destId="{008CBEFF-E021-4087-97F6-FD68832232D5}" srcOrd="1" destOrd="0" parTransId="{AACF90D1-B69C-417E-A5AD-CB92A677B770}" sibTransId="{ACC691FF-DA3D-4B35-B120-0552B5A55828}"/>
    <dgm:cxn modelId="{74DB1A77-BC4B-45BD-A286-921472868A1C}" type="presOf" srcId="{19FE8200-7663-410D-9F48-5B9B5315590B}" destId="{5391085B-2ECB-4737-BA8B-9ED27962C5E9}" srcOrd="1" destOrd="4" presId="urn:microsoft.com/office/officeart/2005/8/layout/hList7"/>
    <dgm:cxn modelId="{BFCE887B-4BE1-499E-B0B0-C1FE1B3922B1}" type="presOf" srcId="{2260DCC4-90AB-4237-B9C6-62CE48AA638C}" destId="{A68EAB6E-1D89-42D7-AE5D-229C7370C629}" srcOrd="0" destOrd="1" presId="urn:microsoft.com/office/officeart/2005/8/layout/hList7"/>
    <dgm:cxn modelId="{97D49187-42C2-4F1A-851D-2E19EE458FCF}" type="presOf" srcId="{DF1C7166-96B3-4360-9EBE-32CC08F3B5F6}" destId="{E6374197-21A1-44DB-9CD1-0E02D29F65B4}" srcOrd="1" destOrd="0" presId="urn:microsoft.com/office/officeart/2005/8/layout/hList7"/>
    <dgm:cxn modelId="{EDCBCD91-56CA-4A1F-BDF9-0920C8A47705}" type="presOf" srcId="{DE3188D0-806E-4037-845A-02E5E741BFB6}" destId="{558D7256-225A-4A1A-8289-0AB28A9C50B8}" srcOrd="0" destOrd="1" presId="urn:microsoft.com/office/officeart/2005/8/layout/hList7"/>
    <dgm:cxn modelId="{3AB23C96-217F-4B9E-B684-ED8C46A3C378}" type="presOf" srcId="{E4F7CF7E-D4A2-43E2-815C-86D2B2651D24}" destId="{2E324B83-A57F-4652-86C7-C1CAA52C1CB0}" srcOrd="0" destOrd="0" presId="urn:microsoft.com/office/officeart/2005/8/layout/hList7"/>
    <dgm:cxn modelId="{1151DF96-7E61-48E5-A3FC-2D941F73974B}" type="presOf" srcId="{D9728413-A00C-4D20-9C31-016123480F56}" destId="{E6374197-21A1-44DB-9CD1-0E02D29F65B4}" srcOrd="1" destOrd="1" presId="urn:microsoft.com/office/officeart/2005/8/layout/hList7"/>
    <dgm:cxn modelId="{E5F6D79E-BE46-4F0F-85F9-4BAE822EB374}" srcId="{FC982C58-CA40-4F37-8D73-CFF5FDE4BF9A}" destId="{DF1C7166-96B3-4360-9EBE-32CC08F3B5F6}" srcOrd="0" destOrd="0" parTransId="{6A04DD9B-AEA4-484B-8320-27DFD20501B8}" sibTransId="{A9BDE55A-FDAF-4105-AFE4-C564F8D13C89}"/>
    <dgm:cxn modelId="{719AEB9E-97BE-454D-A6DF-E2AB3D579FCC}" type="presOf" srcId="{0897FA7C-68A1-4A7A-B52A-49EE685DFA5B}" destId="{1622CFBD-A292-4EA7-BCA3-EAB252C062DD}" srcOrd="0" destOrd="0" presId="urn:microsoft.com/office/officeart/2005/8/layout/hList7"/>
    <dgm:cxn modelId="{B561839F-A1C7-443F-BDEB-A182002FD0F7}" type="presOf" srcId="{19FE8200-7663-410D-9F48-5B9B5315590B}" destId="{558D7256-225A-4A1A-8289-0AB28A9C50B8}" srcOrd="0" destOrd="4" presId="urn:microsoft.com/office/officeart/2005/8/layout/hList7"/>
    <dgm:cxn modelId="{7697C5B0-223B-45FB-81EC-F23275D234AC}" srcId="{DF1C7166-96B3-4360-9EBE-32CC08F3B5F6}" destId="{3845423A-2955-4548-8A8A-B9CF029D586A}" srcOrd="1" destOrd="0" parTransId="{E7B15DFA-8D8A-4991-B07F-FCA59576D084}" sibTransId="{590A1264-759C-4062-901D-38FCD4956A84}"/>
    <dgm:cxn modelId="{2CF1A0C2-1F85-4EDE-A45F-821E7C449B75}" type="presOf" srcId="{11B9A528-D295-4B17-95D4-01C52EAFB208}" destId="{558D7256-225A-4A1A-8289-0AB28A9C50B8}" srcOrd="0" destOrd="3" presId="urn:microsoft.com/office/officeart/2005/8/layout/hList7"/>
    <dgm:cxn modelId="{66034DC3-9FCD-425E-8993-2C8368C58449}" srcId="{FC982C58-CA40-4F37-8D73-CFF5FDE4BF9A}" destId="{7158BBF1-22F7-439C-991A-806C3A7A10BE}" srcOrd="1" destOrd="0" parTransId="{C53DB446-3E99-48E0-90ED-78F3DE00F758}" sibTransId="{E4F7CF7E-D4A2-43E2-815C-86D2B2651D24}"/>
    <dgm:cxn modelId="{7FC35AD0-1EA1-45B1-9F02-C277E40CFF89}" type="presOf" srcId="{08793FAD-0226-4C4A-8D7F-B0AC75B889BC}" destId="{1622CFBD-A292-4EA7-BCA3-EAB252C062DD}" srcOrd="0" destOrd="1" presId="urn:microsoft.com/office/officeart/2005/8/layout/hList7"/>
    <dgm:cxn modelId="{776CEFD2-07D6-4FB9-8AC6-C0FB9DCA424B}" srcId="{0897FA7C-68A1-4A7A-B52A-49EE685DFA5B}" destId="{08793FAD-0226-4C4A-8D7F-B0AC75B889BC}" srcOrd="0" destOrd="0" parTransId="{DA2F3DCA-E1E4-44CD-9BA3-D2B9C871585E}" sibTransId="{0F13C096-15EC-42F9-8C1A-5C539B030ABC}"/>
    <dgm:cxn modelId="{517FB1D4-D64A-4E02-85AC-75E52FF67FD3}" type="presOf" srcId="{D9728413-A00C-4D20-9C31-016123480F56}" destId="{0679B4F1-E957-40AC-8C8E-F53BD6293B8A}" srcOrd="0" destOrd="1" presId="urn:microsoft.com/office/officeart/2005/8/layout/hList7"/>
    <dgm:cxn modelId="{61D14BD7-B1D2-4A89-835D-2F579AC297D5}" srcId="{7158BBF1-22F7-439C-991A-806C3A7A10BE}" destId="{11B9A528-D295-4B17-95D4-01C52EAFB208}" srcOrd="2" destOrd="0" parTransId="{C3B7E99C-C450-4DC7-8214-881E3FEFE248}" sibTransId="{49EB4DCD-CC34-4F4F-B770-084B5046CBC2}"/>
    <dgm:cxn modelId="{114903DC-78FA-4E1D-A8C3-C8CCF3519DA3}" type="presOf" srcId="{3286D1F2-26C4-4DAB-A651-D5FD5E966F5F}" destId="{558D7256-225A-4A1A-8289-0AB28A9C50B8}" srcOrd="0" destOrd="5" presId="urn:microsoft.com/office/officeart/2005/8/layout/hList7"/>
    <dgm:cxn modelId="{F77113DD-3415-421D-BF57-5729F48A69A9}" type="presOf" srcId="{11B9A528-D295-4B17-95D4-01C52EAFB208}" destId="{5391085B-2ECB-4737-BA8B-9ED27962C5E9}" srcOrd="1" destOrd="3" presId="urn:microsoft.com/office/officeart/2005/8/layout/hList7"/>
    <dgm:cxn modelId="{B2604FE7-2326-4E52-BD21-8F335BF329CA}" type="presOf" srcId="{3845423A-2955-4548-8A8A-B9CF029D586A}" destId="{0679B4F1-E957-40AC-8C8E-F53BD6293B8A}" srcOrd="0" destOrd="2" presId="urn:microsoft.com/office/officeart/2005/8/layout/hList7"/>
    <dgm:cxn modelId="{1B2C1FE8-2307-40A1-8F96-20EA90426D54}" type="presOf" srcId="{A9BDE55A-FDAF-4105-AFE4-C564F8D13C89}" destId="{C9775DA6-7F66-4BC5-91B4-CEE480001D12}" srcOrd="0" destOrd="0" presId="urn:microsoft.com/office/officeart/2005/8/layout/hList7"/>
    <dgm:cxn modelId="{323618EB-6F30-4C8C-8549-C733BCA73BA4}" srcId="{7158BBF1-22F7-439C-991A-806C3A7A10BE}" destId="{DE3188D0-806E-4037-845A-02E5E741BFB6}" srcOrd="0" destOrd="0" parTransId="{D85BFBC3-5F38-4AAE-BF3C-27DF712CD56B}" sibTransId="{A63EA374-D99C-42E4-B9C3-AA5D1E715AD0}"/>
    <dgm:cxn modelId="{44960CEE-EAA7-474C-AA90-12885D82150C}" srcId="{FC982C58-CA40-4F37-8D73-CFF5FDE4BF9A}" destId="{3C51FF9B-237B-42B6-982B-2C02BFEFE3EA}" srcOrd="2" destOrd="0" parTransId="{857485C0-75C1-48A6-A38D-899E972BCC24}" sibTransId="{67392184-A35E-4446-8914-DD950B667701}"/>
    <dgm:cxn modelId="{D05E17F0-F55E-4B4E-847E-CB253E17B29C}" type="presOf" srcId="{7158BBF1-22F7-439C-991A-806C3A7A10BE}" destId="{5391085B-2ECB-4737-BA8B-9ED27962C5E9}" srcOrd="1" destOrd="0" presId="urn:microsoft.com/office/officeart/2005/8/layout/hList7"/>
    <dgm:cxn modelId="{26935BF1-D819-45CB-9B5C-58ED2F78A9E7}" type="presOf" srcId="{8F91F39D-72E9-4E8F-BBC7-25899CD9B87C}" destId="{A68EAB6E-1D89-42D7-AE5D-229C7370C629}" srcOrd="0" destOrd="2" presId="urn:microsoft.com/office/officeart/2005/8/layout/hList7"/>
    <dgm:cxn modelId="{ADAFF6F1-3EC3-4B7D-A0C8-487F230BC939}" type="presOf" srcId="{008CBEFF-E021-4087-97F6-FD68832232D5}" destId="{558D7256-225A-4A1A-8289-0AB28A9C50B8}" srcOrd="0" destOrd="2" presId="urn:microsoft.com/office/officeart/2005/8/layout/hList7"/>
    <dgm:cxn modelId="{57A39BF7-7600-4A9F-BF6F-439DF707AD05}" type="presOf" srcId="{7158BBF1-22F7-439C-991A-806C3A7A10BE}" destId="{558D7256-225A-4A1A-8289-0AB28A9C50B8}" srcOrd="0" destOrd="0" presId="urn:microsoft.com/office/officeart/2005/8/layout/hList7"/>
    <dgm:cxn modelId="{767399F9-FE4A-451C-8017-8C7BC41EB664}" type="presOf" srcId="{3845423A-2955-4548-8A8A-B9CF029D586A}" destId="{E6374197-21A1-44DB-9CD1-0E02D29F65B4}" srcOrd="1" destOrd="2" presId="urn:microsoft.com/office/officeart/2005/8/layout/hList7"/>
    <dgm:cxn modelId="{B39A27FF-8958-4C22-B6E8-648E1966E4AA}" type="presOf" srcId="{3286D1F2-26C4-4DAB-A651-D5FD5E966F5F}" destId="{5391085B-2ECB-4737-BA8B-9ED27962C5E9}" srcOrd="1" destOrd="5" presId="urn:microsoft.com/office/officeart/2005/8/layout/hList7"/>
    <dgm:cxn modelId="{8467D9A1-64BC-478E-92D4-D65BDE2F9668}" type="presParOf" srcId="{A2B79A95-835F-468D-8C17-DA1F8FAD5BB4}" destId="{8ABFC0DB-05A3-4FC2-B93C-ECB3EB317B8A}" srcOrd="0" destOrd="0" presId="urn:microsoft.com/office/officeart/2005/8/layout/hList7"/>
    <dgm:cxn modelId="{B88B7DD2-E591-40D3-B1BF-3BB7E8BBCA20}" type="presParOf" srcId="{A2B79A95-835F-468D-8C17-DA1F8FAD5BB4}" destId="{B8A59A33-FDB0-4743-9DFA-EAD8A150E11C}" srcOrd="1" destOrd="0" presId="urn:microsoft.com/office/officeart/2005/8/layout/hList7"/>
    <dgm:cxn modelId="{0F8E6C47-AF5D-48D9-8153-2EC0CCB03C41}" type="presParOf" srcId="{B8A59A33-FDB0-4743-9DFA-EAD8A150E11C}" destId="{5D92DCB8-3D9E-4507-9973-4771023814A1}" srcOrd="0" destOrd="0" presId="urn:microsoft.com/office/officeart/2005/8/layout/hList7"/>
    <dgm:cxn modelId="{855F7C19-F53F-4B40-8BF8-F80388C90620}" type="presParOf" srcId="{5D92DCB8-3D9E-4507-9973-4771023814A1}" destId="{0679B4F1-E957-40AC-8C8E-F53BD6293B8A}" srcOrd="0" destOrd="0" presId="urn:microsoft.com/office/officeart/2005/8/layout/hList7"/>
    <dgm:cxn modelId="{E8C1B7BF-46CF-40B7-B201-002696E48872}" type="presParOf" srcId="{5D92DCB8-3D9E-4507-9973-4771023814A1}" destId="{E6374197-21A1-44DB-9CD1-0E02D29F65B4}" srcOrd="1" destOrd="0" presId="urn:microsoft.com/office/officeart/2005/8/layout/hList7"/>
    <dgm:cxn modelId="{668DEDA4-3488-43BA-9D88-CD958F094D75}" type="presParOf" srcId="{5D92DCB8-3D9E-4507-9973-4771023814A1}" destId="{D0DDC6F8-7E94-495F-A782-237DE166FBF8}" srcOrd="2" destOrd="0" presId="urn:microsoft.com/office/officeart/2005/8/layout/hList7"/>
    <dgm:cxn modelId="{813E0AE1-E114-4B77-9ACD-7055FB37B3E8}" type="presParOf" srcId="{5D92DCB8-3D9E-4507-9973-4771023814A1}" destId="{45F2B74C-2449-401F-A350-18C4B61270B8}" srcOrd="3" destOrd="0" presId="urn:microsoft.com/office/officeart/2005/8/layout/hList7"/>
    <dgm:cxn modelId="{4DEDE802-FC3F-44CA-AF39-017B1ABA8BA3}" type="presParOf" srcId="{B8A59A33-FDB0-4743-9DFA-EAD8A150E11C}" destId="{C9775DA6-7F66-4BC5-91B4-CEE480001D12}" srcOrd="1" destOrd="0" presId="urn:microsoft.com/office/officeart/2005/8/layout/hList7"/>
    <dgm:cxn modelId="{50FE2D68-3498-446D-8EC5-D3D7AF04E938}" type="presParOf" srcId="{B8A59A33-FDB0-4743-9DFA-EAD8A150E11C}" destId="{EDF78AFC-4411-461B-83D7-873185D197B9}" srcOrd="2" destOrd="0" presId="urn:microsoft.com/office/officeart/2005/8/layout/hList7"/>
    <dgm:cxn modelId="{E5F6F719-9D8F-4DD4-B5B9-92917DAE6630}" type="presParOf" srcId="{EDF78AFC-4411-461B-83D7-873185D197B9}" destId="{558D7256-225A-4A1A-8289-0AB28A9C50B8}" srcOrd="0" destOrd="0" presId="urn:microsoft.com/office/officeart/2005/8/layout/hList7"/>
    <dgm:cxn modelId="{8DA77851-D65B-439C-BCED-FA1A236B691F}" type="presParOf" srcId="{EDF78AFC-4411-461B-83D7-873185D197B9}" destId="{5391085B-2ECB-4737-BA8B-9ED27962C5E9}" srcOrd="1" destOrd="0" presId="urn:microsoft.com/office/officeart/2005/8/layout/hList7"/>
    <dgm:cxn modelId="{45749D23-EE9A-41AC-8CA2-1DBF1283BCE7}" type="presParOf" srcId="{EDF78AFC-4411-461B-83D7-873185D197B9}" destId="{25509BB6-30BD-4699-BE94-E12591408475}" srcOrd="2" destOrd="0" presId="urn:microsoft.com/office/officeart/2005/8/layout/hList7"/>
    <dgm:cxn modelId="{A239B9EE-B834-47A1-BD8D-F8301C34E907}" type="presParOf" srcId="{EDF78AFC-4411-461B-83D7-873185D197B9}" destId="{0F87F395-FDC3-4E94-9C01-52C366FB1F01}" srcOrd="3" destOrd="0" presId="urn:microsoft.com/office/officeart/2005/8/layout/hList7"/>
    <dgm:cxn modelId="{37B76B29-5C84-4799-BE07-5A3B7D507D92}" type="presParOf" srcId="{B8A59A33-FDB0-4743-9DFA-EAD8A150E11C}" destId="{2E324B83-A57F-4652-86C7-C1CAA52C1CB0}" srcOrd="3" destOrd="0" presId="urn:microsoft.com/office/officeart/2005/8/layout/hList7"/>
    <dgm:cxn modelId="{C0A73498-8D03-4BA6-822F-8D64279EC877}" type="presParOf" srcId="{B8A59A33-FDB0-4743-9DFA-EAD8A150E11C}" destId="{304EB6CC-C42B-45E4-9DB9-CE399C052AA9}" srcOrd="4" destOrd="0" presId="urn:microsoft.com/office/officeart/2005/8/layout/hList7"/>
    <dgm:cxn modelId="{53FE955A-18D6-4978-80B4-8B3C9C502BC7}" type="presParOf" srcId="{304EB6CC-C42B-45E4-9DB9-CE399C052AA9}" destId="{A68EAB6E-1D89-42D7-AE5D-229C7370C629}" srcOrd="0" destOrd="0" presId="urn:microsoft.com/office/officeart/2005/8/layout/hList7"/>
    <dgm:cxn modelId="{0320BEF3-8309-48F5-B2CF-739F395B8709}" type="presParOf" srcId="{304EB6CC-C42B-45E4-9DB9-CE399C052AA9}" destId="{0F356912-27F2-4B1E-A714-414CF3C0B287}" srcOrd="1" destOrd="0" presId="urn:microsoft.com/office/officeart/2005/8/layout/hList7"/>
    <dgm:cxn modelId="{36F23269-CFEC-4A2C-9085-2AEAA46C6B19}" type="presParOf" srcId="{304EB6CC-C42B-45E4-9DB9-CE399C052AA9}" destId="{7D36E04A-68DF-4C05-9E1B-90154B264281}" srcOrd="2" destOrd="0" presId="urn:microsoft.com/office/officeart/2005/8/layout/hList7"/>
    <dgm:cxn modelId="{F5782106-368A-495E-8373-86E4C41D1E59}" type="presParOf" srcId="{304EB6CC-C42B-45E4-9DB9-CE399C052AA9}" destId="{EB20D048-88D7-446A-BED8-3C3CF8CB0EA0}" srcOrd="3" destOrd="0" presId="urn:microsoft.com/office/officeart/2005/8/layout/hList7"/>
    <dgm:cxn modelId="{A9E99682-133D-4936-937F-1D63B64BF33F}" type="presParOf" srcId="{B8A59A33-FDB0-4743-9DFA-EAD8A150E11C}" destId="{4B8DCCD5-9183-4365-A13F-1522E9691773}" srcOrd="5" destOrd="0" presId="urn:microsoft.com/office/officeart/2005/8/layout/hList7"/>
    <dgm:cxn modelId="{0BEB74C9-0FC8-4705-8F0E-CC7D8B323E52}" type="presParOf" srcId="{B8A59A33-FDB0-4743-9DFA-EAD8A150E11C}" destId="{21934D99-CA7A-4E44-ADEF-C586005456E3}" srcOrd="6" destOrd="0" presId="urn:microsoft.com/office/officeart/2005/8/layout/hList7"/>
    <dgm:cxn modelId="{132CC2E1-6D61-4797-8B37-81E90A6BF0C7}" type="presParOf" srcId="{21934D99-CA7A-4E44-ADEF-C586005456E3}" destId="{1622CFBD-A292-4EA7-BCA3-EAB252C062DD}" srcOrd="0" destOrd="0" presId="urn:microsoft.com/office/officeart/2005/8/layout/hList7"/>
    <dgm:cxn modelId="{F200F839-46B9-4474-B116-817EB1C95B2B}" type="presParOf" srcId="{21934D99-CA7A-4E44-ADEF-C586005456E3}" destId="{CBD0B363-1E11-4236-91DD-3CA13D55BAD4}" srcOrd="1" destOrd="0" presId="urn:microsoft.com/office/officeart/2005/8/layout/hList7"/>
    <dgm:cxn modelId="{38D84A0A-71EC-447C-A5E3-D526E55F12AF}" type="presParOf" srcId="{21934D99-CA7A-4E44-ADEF-C586005456E3}" destId="{6BF00FC2-FC6A-4E4C-9765-BFD5DF968AC4}" srcOrd="2" destOrd="0" presId="urn:microsoft.com/office/officeart/2005/8/layout/hList7"/>
    <dgm:cxn modelId="{EEE75FB8-C1E8-4D62-AA2B-D75930F5F8D7}" type="presParOf" srcId="{21934D99-CA7A-4E44-ADEF-C586005456E3}" destId="{D47EEA3A-BA4A-4D51-91D4-3589708A268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C17587-98F0-4732-B5B0-AFEC729F480A}" type="doc">
      <dgm:prSet loTypeId="urn:microsoft.com/office/officeart/2005/8/layout/p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E3A9CD7F-226A-4477-8751-48F35E04B061}">
      <dgm:prSet/>
      <dgm:spPr/>
      <dgm:t>
        <a:bodyPr/>
        <a:lstStyle/>
        <a:p>
          <a:r>
            <a:rPr lang="zh-CN" altLang="en-US" dirty="0"/>
            <a:t>创建绑定组</a:t>
          </a:r>
          <a:endParaRPr lang="zh-CN" dirty="0"/>
        </a:p>
      </dgm:t>
    </dgm:pt>
    <dgm:pt modelId="{762E3FB2-C2E9-4A27-BB4B-55213C731A28}" type="parTrans" cxnId="{7E14C8B7-4ECA-4E36-96BD-8FC05D2E77E8}">
      <dgm:prSet/>
      <dgm:spPr/>
      <dgm:t>
        <a:bodyPr/>
        <a:lstStyle/>
        <a:p>
          <a:endParaRPr lang="zh-CN" altLang="en-US"/>
        </a:p>
      </dgm:t>
    </dgm:pt>
    <dgm:pt modelId="{3B74997D-7528-4915-9E10-7EE8D932120E}" type="sibTrans" cxnId="{7E14C8B7-4ECA-4E36-96BD-8FC05D2E77E8}">
      <dgm:prSet/>
      <dgm:spPr/>
      <dgm:t>
        <a:bodyPr/>
        <a:lstStyle/>
        <a:p>
          <a:endParaRPr lang="zh-CN" altLang="en-US"/>
        </a:p>
      </dgm:t>
    </dgm:pt>
    <dgm:pt modelId="{30243636-43DE-4F57-A22A-29A01974ADF7}">
      <dgm:prSet/>
      <dgm:spPr/>
      <dgm:t>
        <a:bodyPr/>
        <a:lstStyle/>
        <a:p>
          <a:r>
            <a:rPr lang="zh-CN" altLang="en-US" dirty="0"/>
            <a:t>编码命令</a:t>
          </a:r>
          <a:endParaRPr lang="zh-CN" dirty="0"/>
        </a:p>
      </dgm:t>
    </dgm:pt>
    <dgm:pt modelId="{B68ED289-9CA9-4DFD-99A8-4E01AC1F1C94}" type="parTrans" cxnId="{D85D29D3-BC80-491F-8E9A-3952A201952B}">
      <dgm:prSet/>
      <dgm:spPr/>
      <dgm:t>
        <a:bodyPr/>
        <a:lstStyle/>
        <a:p>
          <a:endParaRPr lang="zh-CN" altLang="en-US"/>
        </a:p>
      </dgm:t>
    </dgm:pt>
    <dgm:pt modelId="{2A7E232A-F7DE-4FDF-AC7F-E38BB5CB0EC8}" type="sibTrans" cxnId="{D85D29D3-BC80-491F-8E9A-3952A201952B}">
      <dgm:prSet/>
      <dgm:spPr/>
      <dgm:t>
        <a:bodyPr/>
        <a:lstStyle/>
        <a:p>
          <a:endParaRPr lang="zh-CN" altLang="en-US"/>
        </a:p>
      </dgm:t>
    </dgm:pt>
    <dgm:pt modelId="{DD7671EA-A619-479E-B581-B42DAA97B6D0}" type="pres">
      <dgm:prSet presAssocID="{B6C17587-98F0-4732-B5B0-AFEC729F480A}" presName="Name0" presStyleCnt="0">
        <dgm:presLayoutVars>
          <dgm:dir/>
          <dgm:resizeHandles val="exact"/>
        </dgm:presLayoutVars>
      </dgm:prSet>
      <dgm:spPr/>
    </dgm:pt>
    <dgm:pt modelId="{8C96697C-922C-4E6F-9A49-08BAAFF91AD4}" type="pres">
      <dgm:prSet presAssocID="{E3A9CD7F-226A-4477-8751-48F35E04B061}" presName="compNode" presStyleCnt="0"/>
      <dgm:spPr/>
    </dgm:pt>
    <dgm:pt modelId="{D311CD18-F8AB-4B53-B7AE-1CA0A37AF691}" type="pres">
      <dgm:prSet presAssocID="{E3A9CD7F-226A-4477-8751-48F35E04B061}" presName="pictRect" presStyleLbl="node1" presStyleIdx="0" presStyleCnt="2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201" b="-16799"/>
          </a:stretch>
        </a:blipFill>
      </dgm:spPr>
    </dgm:pt>
    <dgm:pt modelId="{309149C4-1BC6-4CA3-B243-0A98E4A03E86}" type="pres">
      <dgm:prSet presAssocID="{E3A9CD7F-226A-4477-8751-48F35E04B061}" presName="textRect" presStyleLbl="revTx" presStyleIdx="0" presStyleCnt="2">
        <dgm:presLayoutVars>
          <dgm:bulletEnabled val="1"/>
        </dgm:presLayoutVars>
      </dgm:prSet>
      <dgm:spPr/>
    </dgm:pt>
    <dgm:pt modelId="{D8A18E3C-2FE0-464A-AC15-7747644CFC4C}" type="pres">
      <dgm:prSet presAssocID="{3B74997D-7528-4915-9E10-7EE8D932120E}" presName="sibTrans" presStyleLbl="sibTrans2D1" presStyleIdx="0" presStyleCnt="0"/>
      <dgm:spPr/>
    </dgm:pt>
    <dgm:pt modelId="{CF57051D-EB08-402A-8571-8769EE106D82}" type="pres">
      <dgm:prSet presAssocID="{30243636-43DE-4F57-A22A-29A01974ADF7}" presName="compNode" presStyleCnt="0"/>
      <dgm:spPr/>
    </dgm:pt>
    <dgm:pt modelId="{BC2566C9-BC99-49AB-8FEF-7414579654A2}" type="pres">
      <dgm:prSet presAssocID="{30243636-43DE-4F57-A22A-29A01974ADF7}" presName="pictRect" presStyleLbl="node1" presStyleIdx="1" presStyleCnt="2"/>
      <dgm:spPr>
        <a:blipFill dpi="0" rotWithShape="1">
          <a:blip xmlns:r="http://schemas.openxmlformats.org/officeDocument/2006/relationships" r:embed="rId2"/>
          <a:srcRect/>
          <a:stretch>
            <a:fillRect l="-11068" r="-34932"/>
          </a:stretch>
        </a:blipFill>
      </dgm:spPr>
    </dgm:pt>
    <dgm:pt modelId="{D85FD879-D3A2-446F-8CE4-8E39CCCEDABA}" type="pres">
      <dgm:prSet presAssocID="{30243636-43DE-4F57-A22A-29A01974ADF7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AA1DE100-361B-4456-B25D-58E6F25CC258}" type="presOf" srcId="{30243636-43DE-4F57-A22A-29A01974ADF7}" destId="{D85FD879-D3A2-446F-8CE4-8E39CCCEDABA}" srcOrd="0" destOrd="0" presId="urn:microsoft.com/office/officeart/2005/8/layout/pList1"/>
    <dgm:cxn modelId="{D1E07144-480B-4295-A704-96F80D702E6F}" type="presOf" srcId="{3B74997D-7528-4915-9E10-7EE8D932120E}" destId="{D8A18E3C-2FE0-464A-AC15-7747644CFC4C}" srcOrd="0" destOrd="0" presId="urn:microsoft.com/office/officeart/2005/8/layout/pList1"/>
    <dgm:cxn modelId="{5D66227D-2441-4063-B5F1-CA5ABA26E41B}" type="presOf" srcId="{B6C17587-98F0-4732-B5B0-AFEC729F480A}" destId="{DD7671EA-A619-479E-B581-B42DAA97B6D0}" srcOrd="0" destOrd="0" presId="urn:microsoft.com/office/officeart/2005/8/layout/pList1"/>
    <dgm:cxn modelId="{7E14C8B7-4ECA-4E36-96BD-8FC05D2E77E8}" srcId="{B6C17587-98F0-4732-B5B0-AFEC729F480A}" destId="{E3A9CD7F-226A-4477-8751-48F35E04B061}" srcOrd="0" destOrd="0" parTransId="{762E3FB2-C2E9-4A27-BB4B-55213C731A28}" sibTransId="{3B74997D-7528-4915-9E10-7EE8D932120E}"/>
    <dgm:cxn modelId="{D85D29D3-BC80-491F-8E9A-3952A201952B}" srcId="{B6C17587-98F0-4732-B5B0-AFEC729F480A}" destId="{30243636-43DE-4F57-A22A-29A01974ADF7}" srcOrd="1" destOrd="0" parTransId="{B68ED289-9CA9-4DFD-99A8-4E01AC1F1C94}" sibTransId="{2A7E232A-F7DE-4FDF-AC7F-E38BB5CB0EC8}"/>
    <dgm:cxn modelId="{486238F7-8B77-4D8D-9353-97C818A99F06}" type="presOf" srcId="{E3A9CD7F-226A-4477-8751-48F35E04B061}" destId="{309149C4-1BC6-4CA3-B243-0A98E4A03E86}" srcOrd="0" destOrd="0" presId="urn:microsoft.com/office/officeart/2005/8/layout/pList1"/>
    <dgm:cxn modelId="{983B0F27-6C41-4B10-8FAC-9AA476B5C32F}" type="presParOf" srcId="{DD7671EA-A619-479E-B581-B42DAA97B6D0}" destId="{8C96697C-922C-4E6F-9A49-08BAAFF91AD4}" srcOrd="0" destOrd="0" presId="urn:microsoft.com/office/officeart/2005/8/layout/pList1"/>
    <dgm:cxn modelId="{EF476A8C-831A-4010-8F5C-F46B7CF4BE53}" type="presParOf" srcId="{8C96697C-922C-4E6F-9A49-08BAAFF91AD4}" destId="{D311CD18-F8AB-4B53-B7AE-1CA0A37AF691}" srcOrd="0" destOrd="0" presId="urn:microsoft.com/office/officeart/2005/8/layout/pList1"/>
    <dgm:cxn modelId="{28A50656-F3A0-4672-9E4F-8EACFA519D2D}" type="presParOf" srcId="{8C96697C-922C-4E6F-9A49-08BAAFF91AD4}" destId="{309149C4-1BC6-4CA3-B243-0A98E4A03E86}" srcOrd="1" destOrd="0" presId="urn:microsoft.com/office/officeart/2005/8/layout/pList1"/>
    <dgm:cxn modelId="{B3D37C35-3F06-4AAA-A326-CB7B7D09E75B}" type="presParOf" srcId="{DD7671EA-A619-479E-B581-B42DAA97B6D0}" destId="{D8A18E3C-2FE0-464A-AC15-7747644CFC4C}" srcOrd="1" destOrd="0" presId="urn:microsoft.com/office/officeart/2005/8/layout/pList1"/>
    <dgm:cxn modelId="{8A786665-104F-470A-B6C6-65D372FCF386}" type="presParOf" srcId="{DD7671EA-A619-479E-B581-B42DAA97B6D0}" destId="{CF57051D-EB08-402A-8571-8769EE106D82}" srcOrd="2" destOrd="0" presId="urn:microsoft.com/office/officeart/2005/8/layout/pList1"/>
    <dgm:cxn modelId="{80D908C6-8E5B-4231-AB65-7936A6CC0C15}" type="presParOf" srcId="{CF57051D-EB08-402A-8571-8769EE106D82}" destId="{BC2566C9-BC99-49AB-8FEF-7414579654A2}" srcOrd="0" destOrd="0" presId="urn:microsoft.com/office/officeart/2005/8/layout/pList1"/>
    <dgm:cxn modelId="{1F98868B-0F94-4E8D-AE7D-88D1C11BF0EA}" type="presParOf" srcId="{CF57051D-EB08-402A-8571-8769EE106D82}" destId="{D85FD879-D3A2-446F-8CE4-8E39CCCEDAB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9B4F1-E957-40AC-8C8E-F53BD6293B8A}">
      <dsp:nvSpPr>
        <dsp:cNvPr id="0" name=""/>
        <dsp:cNvSpPr/>
      </dsp:nvSpPr>
      <dsp:spPr>
        <a:xfrm>
          <a:off x="2451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Version 0.1</a:t>
          </a:r>
          <a:endParaRPr lang="zh-CN" alt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成功运行 </a:t>
          </a:r>
          <a:r>
            <a:rPr lang="en-US" altLang="zh-CN" sz="1500" kern="1200" dirty="0"/>
            <a:t>RWKV 4 </a:t>
          </a:r>
          <a:r>
            <a:rPr lang="zh-CN" altLang="en-US" sz="1500" kern="1200" dirty="0"/>
            <a:t>“</a:t>
          </a:r>
          <a:r>
            <a:rPr lang="en-US" altLang="zh-CN" sz="1500" kern="1200" dirty="0"/>
            <a:t>Dove</a:t>
          </a:r>
          <a:r>
            <a:rPr lang="zh-CN" altLang="en-US" sz="1500" kern="1200" dirty="0"/>
            <a:t>”</a:t>
          </a:r>
        </a:p>
      </dsp:txBody>
      <dsp:txXfrm>
        <a:off x="2451" y="1740535"/>
        <a:ext cx="2569852" cy="1740535"/>
      </dsp:txXfrm>
    </dsp:sp>
    <dsp:sp modelId="{45F2B74C-2449-401F-A350-18C4B61270B8}">
      <dsp:nvSpPr>
        <dsp:cNvPr id="0" name=""/>
        <dsp:cNvSpPr/>
      </dsp:nvSpPr>
      <dsp:spPr>
        <a:xfrm>
          <a:off x="5628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8D7256-225A-4A1A-8289-0AB28A9C50B8}">
      <dsp:nvSpPr>
        <dsp:cNvPr id="0" name=""/>
        <dsp:cNvSpPr/>
      </dsp:nvSpPr>
      <dsp:spPr>
        <a:xfrm>
          <a:off x="2649399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Version 0.2</a:t>
          </a:r>
          <a:endParaRPr lang="zh-CN" alt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代码模块化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实现 </a:t>
          </a:r>
          <a:r>
            <a:rPr lang="en-US" altLang="zh-CN" sz="1500" kern="1200" dirty="0"/>
            <a:t>Tensor API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实现并行推理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Crates.io </a:t>
          </a:r>
          <a:r>
            <a:rPr lang="zh-CN" altLang="en-US" sz="1500" kern="1200" dirty="0"/>
            <a:t>发布</a:t>
          </a:r>
        </a:p>
      </dsp:txBody>
      <dsp:txXfrm>
        <a:off x="2649399" y="1740535"/>
        <a:ext cx="2569852" cy="1740535"/>
      </dsp:txXfrm>
    </dsp:sp>
    <dsp:sp modelId="{0F87F395-FDC3-4E94-9C01-52C366FB1F01}">
      <dsp:nvSpPr>
        <dsp:cNvPr id="0" name=""/>
        <dsp:cNvSpPr/>
      </dsp:nvSpPr>
      <dsp:spPr>
        <a:xfrm>
          <a:off x="320982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8EAB6E-1D89-42D7-AE5D-229C7370C629}">
      <dsp:nvSpPr>
        <dsp:cNvPr id="0" name=""/>
        <dsp:cNvSpPr/>
      </dsp:nvSpPr>
      <dsp:spPr>
        <a:xfrm>
          <a:off x="5296347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Version 0.3</a:t>
          </a:r>
          <a:endParaRPr lang="zh-CN" alt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RWKV 5 </a:t>
          </a:r>
          <a:r>
            <a:rPr lang="zh-CN" altLang="en-US" sz="1500" kern="1200" dirty="0"/>
            <a:t>“</a:t>
          </a:r>
          <a:r>
            <a:rPr lang="en-US" altLang="zh-CN" sz="1500" kern="1200" dirty="0"/>
            <a:t>Eagle</a:t>
          </a:r>
          <a:r>
            <a:rPr lang="zh-CN" altLang="en-US" sz="1500" kern="1200" dirty="0"/>
            <a:t>”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LoRA </a:t>
          </a:r>
          <a:r>
            <a:rPr lang="zh-CN" altLang="en-US" sz="1500" kern="1200" dirty="0"/>
            <a:t>加载</a:t>
          </a:r>
        </a:p>
      </dsp:txBody>
      <dsp:txXfrm>
        <a:off x="5296347" y="1740535"/>
        <a:ext cx="2569852" cy="1740535"/>
      </dsp:txXfrm>
    </dsp:sp>
    <dsp:sp modelId="{EB20D048-88D7-446A-BED8-3C3CF8CB0EA0}">
      <dsp:nvSpPr>
        <dsp:cNvPr id="0" name=""/>
        <dsp:cNvSpPr/>
      </dsp:nvSpPr>
      <dsp:spPr>
        <a:xfrm>
          <a:off x="585677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22CFBD-A292-4EA7-BCA3-EAB252C062DD}">
      <dsp:nvSpPr>
        <dsp:cNvPr id="0" name=""/>
        <dsp:cNvSpPr/>
      </dsp:nvSpPr>
      <dsp:spPr>
        <a:xfrm>
          <a:off x="7943295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Version 0.4</a:t>
          </a:r>
          <a:endParaRPr lang="zh-CN" alt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RWKV 6 </a:t>
          </a:r>
          <a:r>
            <a:rPr lang="zh-CN" altLang="en-US" sz="1500" kern="1200" dirty="0"/>
            <a:t>“</a:t>
          </a:r>
          <a:r>
            <a:rPr lang="en-US" altLang="zh-CN" sz="1500" kern="1200" dirty="0"/>
            <a:t>Finch</a:t>
          </a:r>
          <a:r>
            <a:rPr lang="zh-CN" altLang="en-US" sz="1500" kern="1200" dirty="0"/>
            <a:t>”</a:t>
          </a:r>
        </a:p>
      </dsp:txBody>
      <dsp:txXfrm>
        <a:off x="7943295" y="1740535"/>
        <a:ext cx="2569852" cy="1740535"/>
      </dsp:txXfrm>
    </dsp:sp>
    <dsp:sp modelId="{D47EEA3A-BA4A-4D51-91D4-3589708A2680}">
      <dsp:nvSpPr>
        <dsp:cNvPr id="0" name=""/>
        <dsp:cNvSpPr/>
      </dsp:nvSpPr>
      <dsp:spPr>
        <a:xfrm>
          <a:off x="8503724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ABFC0DB-05A3-4FC2-B93C-ECB3EB317B8A}">
      <dsp:nvSpPr>
        <dsp:cNvPr id="0" name=""/>
        <dsp:cNvSpPr/>
      </dsp:nvSpPr>
      <dsp:spPr>
        <a:xfrm>
          <a:off x="420623" y="3481070"/>
          <a:ext cx="9674352" cy="652700"/>
        </a:xfrm>
        <a:prstGeom prst="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9B4F1-E957-40AC-8C8E-F53BD6293B8A}">
      <dsp:nvSpPr>
        <dsp:cNvPr id="0" name=""/>
        <dsp:cNvSpPr/>
      </dsp:nvSpPr>
      <dsp:spPr>
        <a:xfrm>
          <a:off x="2451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Version 0.5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/>
            <a:t>Shader </a:t>
          </a:r>
          <a:r>
            <a:rPr lang="zh-CN" altLang="en-US" sz="1200" kern="1200" dirty="0"/>
            <a:t>宏预处理器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同时支持 </a:t>
          </a:r>
          <a:r>
            <a:rPr lang="en-US" altLang="zh-CN" sz="1200" kern="1200" dirty="0"/>
            <a:t>Fp32/Fp16 </a:t>
          </a:r>
          <a:r>
            <a:rPr lang="zh-CN" altLang="en-US" sz="1200" kern="1200" dirty="0"/>
            <a:t>读写</a:t>
          </a:r>
        </a:p>
      </dsp:txBody>
      <dsp:txXfrm>
        <a:off x="2451" y="1740535"/>
        <a:ext cx="2569852" cy="1740535"/>
      </dsp:txXfrm>
    </dsp:sp>
    <dsp:sp modelId="{45F2B74C-2449-401F-A350-18C4B61270B8}">
      <dsp:nvSpPr>
        <dsp:cNvPr id="0" name=""/>
        <dsp:cNvSpPr/>
      </dsp:nvSpPr>
      <dsp:spPr>
        <a:xfrm>
          <a:off x="5628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8D7256-225A-4A1A-8289-0AB28A9C50B8}">
      <dsp:nvSpPr>
        <dsp:cNvPr id="0" name=""/>
        <dsp:cNvSpPr/>
      </dsp:nvSpPr>
      <dsp:spPr>
        <a:xfrm>
          <a:off x="2649399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Version 0.8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异步运行时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多线程 </a:t>
          </a:r>
          <a:r>
            <a:rPr lang="en-US" altLang="zh-CN" sz="1200" kern="1200" dirty="0"/>
            <a:t>GPU </a:t>
          </a:r>
          <a:r>
            <a:rPr lang="zh-CN" altLang="en-US" sz="1200" kern="1200" dirty="0"/>
            <a:t>命令编码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/>
            <a:t>GPU </a:t>
          </a:r>
          <a:r>
            <a:rPr lang="zh-CN" altLang="en-US" sz="1200" kern="1200" dirty="0"/>
            <a:t>命令预测编码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使用 </a:t>
          </a:r>
          <a:r>
            <a:rPr lang="en-US" altLang="zh-CN" sz="1200" kern="1200" dirty="0"/>
            <a:t>Subgroups </a:t>
          </a:r>
          <a:r>
            <a:rPr lang="zh-CN" altLang="en-US" sz="1200" kern="1200" dirty="0"/>
            <a:t>操作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生成提速 </a:t>
          </a:r>
          <a:r>
            <a:rPr lang="en-US" altLang="zh-CN" sz="1200" kern="1200" dirty="0"/>
            <a:t>50%-100%</a:t>
          </a:r>
          <a:endParaRPr lang="zh-CN" altLang="en-US" sz="1200" kern="1200" dirty="0"/>
        </a:p>
      </dsp:txBody>
      <dsp:txXfrm>
        <a:off x="2649399" y="1740535"/>
        <a:ext cx="2569852" cy="1740535"/>
      </dsp:txXfrm>
    </dsp:sp>
    <dsp:sp modelId="{0F87F395-FDC3-4E94-9C01-52C366FB1F01}">
      <dsp:nvSpPr>
        <dsp:cNvPr id="0" name=""/>
        <dsp:cNvSpPr/>
      </dsp:nvSpPr>
      <dsp:spPr>
        <a:xfrm>
          <a:off x="320982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8EAB6E-1D89-42D7-AE5D-229C7370C629}">
      <dsp:nvSpPr>
        <dsp:cNvPr id="0" name=""/>
        <dsp:cNvSpPr/>
      </dsp:nvSpPr>
      <dsp:spPr>
        <a:xfrm>
          <a:off x="5296347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Version 0.9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/>
            <a:t>RWKV 7 </a:t>
          </a:r>
          <a:r>
            <a:rPr lang="zh-CN" altLang="en-US" sz="1200" kern="1200" dirty="0"/>
            <a:t>“</a:t>
          </a:r>
          <a:r>
            <a:rPr lang="en-US" altLang="zh-CN" sz="1200" kern="1200" dirty="0"/>
            <a:t>Goose</a:t>
          </a:r>
          <a:r>
            <a:rPr lang="zh-CN" altLang="en-US" sz="1200" kern="1200" dirty="0"/>
            <a:t>”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支持在大量设备的浏览器上运行</a:t>
          </a:r>
          <a:r>
            <a:rPr lang="en-US" altLang="zh-CN" sz="1200" kern="1200" dirty="0"/>
            <a:t> </a:t>
          </a:r>
          <a:endParaRPr lang="zh-CN" altLang="en-US" sz="1200" kern="1200" dirty="0"/>
        </a:p>
      </dsp:txBody>
      <dsp:txXfrm>
        <a:off x="5296347" y="1740535"/>
        <a:ext cx="2569852" cy="1740535"/>
      </dsp:txXfrm>
    </dsp:sp>
    <dsp:sp modelId="{EB20D048-88D7-446A-BED8-3C3CF8CB0EA0}">
      <dsp:nvSpPr>
        <dsp:cNvPr id="0" name=""/>
        <dsp:cNvSpPr/>
      </dsp:nvSpPr>
      <dsp:spPr>
        <a:xfrm>
          <a:off x="585677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22CFBD-A292-4EA7-BCA3-EAB252C062DD}">
      <dsp:nvSpPr>
        <dsp:cNvPr id="0" name=""/>
        <dsp:cNvSpPr/>
      </dsp:nvSpPr>
      <dsp:spPr>
        <a:xfrm>
          <a:off x="7943295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Version 0.10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/>
            <a:t>Bind Group </a:t>
          </a:r>
          <a:r>
            <a:rPr lang="zh-CN" altLang="en-US" sz="1200" kern="1200" dirty="0"/>
            <a:t>缓存，生成提速 </a:t>
          </a:r>
          <a:r>
            <a:rPr lang="en-US" altLang="zh-CN" sz="1200" kern="1200" dirty="0"/>
            <a:t>30%-50%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简化 </a:t>
          </a:r>
          <a:r>
            <a:rPr lang="en-US" altLang="zh-CN" sz="1200" kern="1200" dirty="0"/>
            <a:t>Bind Group </a:t>
          </a:r>
          <a:r>
            <a:rPr lang="zh-CN" altLang="en-US" sz="1200" kern="1200" dirty="0"/>
            <a:t>相关 </a:t>
          </a:r>
          <a:r>
            <a:rPr lang="en-US" altLang="zh-CN" sz="1200" kern="1200" dirty="0"/>
            <a:t>API</a:t>
          </a:r>
          <a:r>
            <a:rPr lang="zh-CN" altLang="en-US" sz="1200" kern="1200" dirty="0"/>
            <a:t>，实现模型更方便</a:t>
          </a:r>
        </a:p>
      </dsp:txBody>
      <dsp:txXfrm>
        <a:off x="7943295" y="1740535"/>
        <a:ext cx="2569852" cy="1740535"/>
      </dsp:txXfrm>
    </dsp:sp>
    <dsp:sp modelId="{D47EEA3A-BA4A-4D51-91D4-3589708A2680}">
      <dsp:nvSpPr>
        <dsp:cNvPr id="0" name=""/>
        <dsp:cNvSpPr/>
      </dsp:nvSpPr>
      <dsp:spPr>
        <a:xfrm>
          <a:off x="8503724" y="261080"/>
          <a:ext cx="1448995" cy="1448995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</a14:imgLayer>
                </a14:imgProps>
              </a:ext>
            </a:extLst>
          </a:blip>
          <a:srcRect/>
          <a:stretch>
            <a:fillRect l="-3005" t="7212" r="3005" b="-7212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ABFC0DB-05A3-4FC2-B93C-ECB3EB317B8A}">
      <dsp:nvSpPr>
        <dsp:cNvPr id="0" name=""/>
        <dsp:cNvSpPr/>
      </dsp:nvSpPr>
      <dsp:spPr>
        <a:xfrm>
          <a:off x="420623" y="3481070"/>
          <a:ext cx="9674352" cy="652700"/>
        </a:xfrm>
        <a:prstGeom prst="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1CD18-F8AB-4B53-B7AE-1CA0A37AF691}">
      <dsp:nvSpPr>
        <dsp:cNvPr id="0" name=""/>
        <dsp:cNvSpPr/>
      </dsp:nvSpPr>
      <dsp:spPr>
        <a:xfrm>
          <a:off x="1021017" y="1470"/>
          <a:ext cx="3732714" cy="2571840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201" b="-16799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149C4-1BC6-4CA3-B243-0A98E4A03E86}">
      <dsp:nvSpPr>
        <dsp:cNvPr id="0" name=""/>
        <dsp:cNvSpPr/>
      </dsp:nvSpPr>
      <dsp:spPr>
        <a:xfrm>
          <a:off x="1021017" y="2573311"/>
          <a:ext cx="3732714" cy="138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创建绑定组</a:t>
          </a:r>
          <a:endParaRPr lang="zh-CN" sz="4800" kern="1200" dirty="0"/>
        </a:p>
      </dsp:txBody>
      <dsp:txXfrm>
        <a:off x="1021017" y="2573311"/>
        <a:ext cx="3732714" cy="1384837"/>
      </dsp:txXfrm>
    </dsp:sp>
    <dsp:sp modelId="{BC2566C9-BC99-49AB-8FEF-7414579654A2}">
      <dsp:nvSpPr>
        <dsp:cNvPr id="0" name=""/>
        <dsp:cNvSpPr/>
      </dsp:nvSpPr>
      <dsp:spPr>
        <a:xfrm>
          <a:off x="5127160" y="1470"/>
          <a:ext cx="3732714" cy="2571840"/>
        </a:xfrm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1068" r="-34932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FD879-D3A2-446F-8CE4-8E39CCCEDABA}">
      <dsp:nvSpPr>
        <dsp:cNvPr id="0" name=""/>
        <dsp:cNvSpPr/>
      </dsp:nvSpPr>
      <dsp:spPr>
        <a:xfrm>
          <a:off x="5127160" y="2573311"/>
          <a:ext cx="3732714" cy="138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编码命令</a:t>
          </a:r>
          <a:endParaRPr lang="zh-CN" sz="4800" kern="1200" dirty="0"/>
        </a:p>
      </dsp:txBody>
      <dsp:txXfrm>
        <a:off x="5127160" y="2573311"/>
        <a:ext cx="3732714" cy="1384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AC3E4-944B-4A4D-874D-0FEBB7849BF1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22BE7-1CD6-422C-B5AA-D6887733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91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两年前几乎每周都有用户报错说推理生成乱码，我几乎没有他们的设备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22BE7-1CD6-422C-B5AA-D68877334B8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84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A9BB4-5D55-7B56-4200-E9F0019E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580DE-43A8-E352-69E1-051BA525D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751F5D-1BC9-38FA-E9D5-198BD8D2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C79F34-EBB5-059E-606B-9E9C3D74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9FA79F-748A-014C-E3E1-0C3EC3C0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7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C0D34-BEA4-BEBF-7447-F81F8F40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A6865C-D5EC-E1BC-CDF7-72FAEE2A1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6FD3F6-DE92-BE67-8509-57F97FC5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7515A-D33B-9730-B201-5E9553D8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B7E484-157B-0803-186E-51D80E74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02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159EF5-4C22-B6A5-1CC8-91FFBCC29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46482C-0556-25B4-F97C-9B48105E3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8995C-11CC-6268-3DF0-13F2BF97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420F94-8FE9-045A-12CE-347C8900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C9126-A19A-F531-B9F5-FEAE1C66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40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5F11C-06E4-5790-6C76-18F70E0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640B0-36CE-15C1-9343-109D475E0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314B27-C8E6-AE1B-840F-6D302500B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6ADEC-F32A-6BD9-3793-5E11150C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4DC98-8653-85FA-E48D-E4D9DAA6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4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2BF55-5BD9-E1F3-5FFB-CB7BF9E3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3AF79B-8276-2205-2B93-AE94394EC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03214-6D80-4FCA-69D2-1C137BA9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751D7F-4A82-BCC7-7220-9C380E37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6B1C5-EF7A-FCF7-19D6-C020F3DF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5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F12F3-A9B0-D987-A3FD-1ACE1844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E8432-FB26-CB18-0D3B-B5F3A58DA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65432-ADB5-EF3D-33D1-A57C6A5E1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94B26C-CDE7-194E-6BFE-21D967C23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FCD719-DAD0-4C1F-4AAE-42672012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FD4A87-45D3-642C-30F1-F196D12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62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DDC6B-AC5D-EC4C-DDAF-EEA0C3E9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9FAF7C-3E72-715F-9309-644B2F3B9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D1E67-B617-48E8-23FB-D1F8F9253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EACF42-C12A-3BB3-222B-F00D7C2A2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C38743-36E8-E531-F065-345EB7E4F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E8812B-F810-19AC-6AD7-5ADB351CF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D67181-3EC3-387E-FC3B-54DAE99E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74F236-9BFD-44A0-DC05-4A8D2F8A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3E703-BBCB-BE21-F75D-7DB72671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E8D06E-8A2B-AFEA-4D2E-23BC247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C25301-BA81-A9B3-2C53-2C2F0E3C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FDC36E-CC01-BB3E-12DD-A62BC267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98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354A26-7A04-8AEB-DB32-1F5DB4FD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D76650-C19E-CA7E-E6AB-CEE18BF8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72F42C-B013-D2E3-81E2-3A725699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00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CCB78-AA1E-5353-07B7-E1890979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1149FA-8E48-82CE-79B6-88B681AD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C8F119-469D-42DA-8897-C555ACE0C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2F49A6-FEC8-5DCF-72E8-8373B428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2B56E-C7DF-2E74-230E-37E7582E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4683D3-7AE5-CB20-0971-DE16F8C9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75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A1328-5C25-B114-9BA5-C938D43B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EC1474-488C-0496-3AFD-6A147243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796A96-3877-95E7-8592-93CC1265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0026D6-B942-B7C1-56FF-E06BC8E4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58C683-C710-FF71-8482-86958DB4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441897-D338-EEB3-37C8-AFA0F88D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86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CB7751-1C18-9E3F-6688-DEB370D3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BFC2EF-F26B-7440-C06D-A7933E3AD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B670DA-2FA3-863B-4F56-C582B9135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DFBD9B-1022-4CAB-946F-3B117D872578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89682-C553-B105-497A-AA9C0734E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BD067-10AE-90D4-11BE-5E22F6F03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841EFB-F511-475F-9AF0-17034D37CA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9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5C84C-D9D4-BD46-7BA2-0DE95ACBE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  <a:effectLst/>
                <a:latin typeface="默认字体"/>
                <a:ea typeface="DengXian" panose="02010600030101010101" pitchFamily="2" charset="-122"/>
              </a:rPr>
              <a:t>RWKV for the Web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610630-4799-CE8B-10AC-29F6541F19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  <a:effectLst/>
                <a:latin typeface="默认字体"/>
                <a:ea typeface="DengXian" panose="02010600030101010101" pitchFamily="2" charset="-122"/>
              </a:rPr>
              <a:t>Web-RWKV </a:t>
            </a:r>
            <a:r>
              <a:rPr lang="zh-CN" altLang="en-US">
                <a:solidFill>
                  <a:srgbClr val="000000"/>
                </a:solidFill>
                <a:effectLst/>
                <a:latin typeface="默认字体"/>
                <a:ea typeface="DengXian" panose="02010600030101010101" pitchFamily="2" charset="-122"/>
              </a:rPr>
              <a:t>推理引擎架构解析</a:t>
            </a:r>
            <a:endParaRPr lang="zh-CN" altLang="en-US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151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5">
            <a:extLst>
              <a:ext uri="{FF2B5EF4-FFF2-40B4-BE49-F238E27FC236}">
                <a16:creationId xmlns:a16="http://schemas.microsoft.com/office/drawing/2014/main" id="{34D85B6A-FF18-4EFD-BD23-77FDE89EC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"/>
            <a:ext cx="12188952" cy="6857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E8AAB596-4870-4D7C-9F51-06F1F736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A32A6049-4056-FAD8-B9A8-65D9E8923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3" r="4203" b="2"/>
          <a:stretch/>
        </p:blipFill>
        <p:spPr>
          <a:xfrm>
            <a:off x="1" y="10"/>
            <a:ext cx="4048364" cy="3385728"/>
          </a:xfrm>
          <a:custGeom>
            <a:avLst/>
            <a:gdLst/>
            <a:ahLst/>
            <a:cxnLst/>
            <a:rect l="l" t="t" r="r" b="b"/>
            <a:pathLst>
              <a:path w="4048364" h="3385738">
                <a:moveTo>
                  <a:pt x="0" y="0"/>
                </a:moveTo>
                <a:lnTo>
                  <a:pt x="4048364" y="0"/>
                </a:lnTo>
                <a:lnTo>
                  <a:pt x="4048364" y="3128862"/>
                </a:lnTo>
                <a:lnTo>
                  <a:pt x="4028354" y="3127605"/>
                </a:lnTo>
                <a:lnTo>
                  <a:pt x="4027052" y="3128074"/>
                </a:lnTo>
                <a:cubicBezTo>
                  <a:pt x="4021308" y="3129081"/>
                  <a:pt x="4017789" y="3128835"/>
                  <a:pt x="4015263" y="3128035"/>
                </a:cubicBezTo>
                <a:lnTo>
                  <a:pt x="4012855" y="3126647"/>
                </a:lnTo>
                <a:cubicBezTo>
                  <a:pt x="4010177" y="3126494"/>
                  <a:pt x="4007499" y="3126340"/>
                  <a:pt x="4004821" y="3126187"/>
                </a:cubicBezTo>
                <a:lnTo>
                  <a:pt x="3989141" y="3124118"/>
                </a:lnTo>
                <a:lnTo>
                  <a:pt x="3986071" y="3124823"/>
                </a:lnTo>
                <a:cubicBezTo>
                  <a:pt x="3978117" y="3124349"/>
                  <a:pt x="3970163" y="3123876"/>
                  <a:pt x="3962210" y="3123402"/>
                </a:cubicBezTo>
                <a:lnTo>
                  <a:pt x="3961815" y="3123900"/>
                </a:lnTo>
                <a:cubicBezTo>
                  <a:pt x="3960390" y="3124987"/>
                  <a:pt x="3958310" y="3125727"/>
                  <a:pt x="3954808" y="3125765"/>
                </a:cubicBezTo>
                <a:cubicBezTo>
                  <a:pt x="3959236" y="3133302"/>
                  <a:pt x="3952279" y="3128699"/>
                  <a:pt x="3941561" y="3128145"/>
                </a:cubicBezTo>
                <a:cubicBezTo>
                  <a:pt x="3946046" y="3139728"/>
                  <a:pt x="3916172" y="3133567"/>
                  <a:pt x="3910218" y="3140049"/>
                </a:cubicBezTo>
                <a:cubicBezTo>
                  <a:pt x="3902241" y="3139380"/>
                  <a:pt x="3893889" y="3138886"/>
                  <a:pt x="3885332" y="3138624"/>
                </a:cubicBezTo>
                <a:cubicBezTo>
                  <a:pt x="3883646" y="3138622"/>
                  <a:pt x="3881962" y="3138621"/>
                  <a:pt x="3880277" y="3138620"/>
                </a:cubicBezTo>
                <a:lnTo>
                  <a:pt x="3880157" y="3138737"/>
                </a:lnTo>
                <a:cubicBezTo>
                  <a:pt x="3879018" y="3138984"/>
                  <a:pt x="3877339" y="3139076"/>
                  <a:pt x="3874788" y="3138963"/>
                </a:cubicBezTo>
                <a:cubicBezTo>
                  <a:pt x="3873545" y="3138846"/>
                  <a:pt x="3872302" y="3138728"/>
                  <a:pt x="3871060" y="3138611"/>
                </a:cubicBezTo>
                <a:cubicBezTo>
                  <a:pt x="3867792" y="3138609"/>
                  <a:pt x="3864523" y="3138606"/>
                  <a:pt x="3861255" y="3138604"/>
                </a:cubicBezTo>
                <a:lnTo>
                  <a:pt x="3857750" y="3139376"/>
                </a:lnTo>
                <a:cubicBezTo>
                  <a:pt x="3846075" y="3144353"/>
                  <a:pt x="3854999" y="3159606"/>
                  <a:pt x="3830684" y="3154005"/>
                </a:cubicBezTo>
                <a:cubicBezTo>
                  <a:pt x="3806135" y="3158310"/>
                  <a:pt x="3796087" y="3168731"/>
                  <a:pt x="3769301" y="3167144"/>
                </a:cubicBezTo>
                <a:cubicBezTo>
                  <a:pt x="3746341" y="3171207"/>
                  <a:pt x="3728802" y="3177834"/>
                  <a:pt x="3707507" y="3178801"/>
                </a:cubicBezTo>
                <a:cubicBezTo>
                  <a:pt x="3701485" y="3182680"/>
                  <a:pt x="3694773" y="3184962"/>
                  <a:pt x="3684642" y="3182365"/>
                </a:cubicBezTo>
                <a:cubicBezTo>
                  <a:pt x="3664039" y="3187250"/>
                  <a:pt x="3662921" y="3193571"/>
                  <a:pt x="3646059" y="3191612"/>
                </a:cubicBezTo>
                <a:cubicBezTo>
                  <a:pt x="3640580" y="3202449"/>
                  <a:pt x="3637332" y="3199208"/>
                  <a:pt x="3629738" y="3197639"/>
                </a:cubicBezTo>
                <a:cubicBezTo>
                  <a:pt x="3629422" y="3197624"/>
                  <a:pt x="3629107" y="3197610"/>
                  <a:pt x="3628792" y="3197595"/>
                </a:cubicBezTo>
                <a:lnTo>
                  <a:pt x="3628083" y="3199132"/>
                </a:lnTo>
                <a:lnTo>
                  <a:pt x="3625096" y="3200289"/>
                </a:lnTo>
                <a:lnTo>
                  <a:pt x="3615459" y="3201481"/>
                </a:lnTo>
                <a:lnTo>
                  <a:pt x="3611591" y="3201604"/>
                </a:lnTo>
                <a:cubicBezTo>
                  <a:pt x="3609016" y="3201810"/>
                  <a:pt x="3607422" y="3202103"/>
                  <a:pt x="3606451" y="3202476"/>
                </a:cubicBezTo>
                <a:cubicBezTo>
                  <a:pt x="3606434" y="3202517"/>
                  <a:pt x="3606416" y="3202558"/>
                  <a:pt x="3606400" y="3202600"/>
                </a:cubicBezTo>
                <a:lnTo>
                  <a:pt x="3601432" y="3203215"/>
                </a:lnTo>
                <a:cubicBezTo>
                  <a:pt x="3592873" y="3204015"/>
                  <a:pt x="3584373" y="3204569"/>
                  <a:pt x="3576144" y="3204914"/>
                </a:cubicBezTo>
                <a:cubicBezTo>
                  <a:pt x="3574128" y="3211763"/>
                  <a:pt x="3541136" y="3209599"/>
                  <a:pt x="3552393" y="3219987"/>
                </a:cubicBezTo>
                <a:cubicBezTo>
                  <a:pt x="3541534" y="3220777"/>
                  <a:pt x="3531979" y="3217280"/>
                  <a:pt x="3540787" y="3223856"/>
                </a:cubicBezTo>
                <a:cubicBezTo>
                  <a:pt x="3537368" y="3224320"/>
                  <a:pt x="3535763" y="3225273"/>
                  <a:pt x="3535004" y="3226474"/>
                </a:cubicBezTo>
                <a:lnTo>
                  <a:pt x="3534913" y="3226993"/>
                </a:lnTo>
                <a:lnTo>
                  <a:pt x="3510631" y="3228569"/>
                </a:lnTo>
                <a:lnTo>
                  <a:pt x="3508032" y="3229611"/>
                </a:lnTo>
                <a:cubicBezTo>
                  <a:pt x="3502489" y="3229598"/>
                  <a:pt x="3496946" y="3217293"/>
                  <a:pt x="3491403" y="3217280"/>
                </a:cubicBezTo>
                <a:lnTo>
                  <a:pt x="3483240" y="3230123"/>
                </a:lnTo>
                <a:lnTo>
                  <a:pt x="3480053" y="3229107"/>
                </a:lnTo>
                <a:cubicBezTo>
                  <a:pt x="3477098" y="3228661"/>
                  <a:pt x="3473497" y="3228859"/>
                  <a:pt x="3468451" y="3230512"/>
                </a:cubicBezTo>
                <a:lnTo>
                  <a:pt x="3467451" y="3231115"/>
                </a:lnTo>
                <a:cubicBezTo>
                  <a:pt x="3463724" y="3230736"/>
                  <a:pt x="3465319" y="3225693"/>
                  <a:pt x="3446095" y="3228240"/>
                </a:cubicBezTo>
                <a:cubicBezTo>
                  <a:pt x="3420782" y="3241826"/>
                  <a:pt x="3385281" y="3239224"/>
                  <a:pt x="3352101" y="3246398"/>
                </a:cubicBezTo>
                <a:cubicBezTo>
                  <a:pt x="3308926" y="3245374"/>
                  <a:pt x="3300141" y="3236748"/>
                  <a:pt x="3271822" y="3247544"/>
                </a:cubicBezTo>
                <a:cubicBezTo>
                  <a:pt x="3258345" y="3251268"/>
                  <a:pt x="3238074" y="3249030"/>
                  <a:pt x="3203831" y="3257844"/>
                </a:cubicBezTo>
                <a:cubicBezTo>
                  <a:pt x="3171582" y="3264392"/>
                  <a:pt x="3141884" y="3266922"/>
                  <a:pt x="3112954" y="3273149"/>
                </a:cubicBezTo>
                <a:cubicBezTo>
                  <a:pt x="3078476" y="3279234"/>
                  <a:pt x="3086597" y="3279502"/>
                  <a:pt x="3066210" y="3283409"/>
                </a:cubicBezTo>
                <a:cubicBezTo>
                  <a:pt x="3062644" y="3284830"/>
                  <a:pt x="3028337" y="3292032"/>
                  <a:pt x="3025254" y="3293851"/>
                </a:cubicBezTo>
                <a:cubicBezTo>
                  <a:pt x="3006685" y="3298201"/>
                  <a:pt x="2983512" y="3305242"/>
                  <a:pt x="2954798" y="3309512"/>
                </a:cubicBezTo>
                <a:cubicBezTo>
                  <a:pt x="2932037" y="3306567"/>
                  <a:pt x="2909137" y="3323699"/>
                  <a:pt x="2880670" y="3319465"/>
                </a:cubicBezTo>
                <a:cubicBezTo>
                  <a:pt x="2870569" y="3318853"/>
                  <a:pt x="2841559" y="3322739"/>
                  <a:pt x="2837450" y="3326994"/>
                </a:cubicBezTo>
                <a:cubicBezTo>
                  <a:pt x="2831684" y="3328529"/>
                  <a:pt x="2824114" y="3328158"/>
                  <a:pt x="2822806" y="3332324"/>
                </a:cubicBezTo>
                <a:cubicBezTo>
                  <a:pt x="2819977" y="3337498"/>
                  <a:pt x="2796022" y="3333071"/>
                  <a:pt x="2801164" y="3338109"/>
                </a:cubicBezTo>
                <a:cubicBezTo>
                  <a:pt x="2784223" y="3335142"/>
                  <a:pt x="2776048" y="3346261"/>
                  <a:pt x="2764344" y="3350228"/>
                </a:cubicBezTo>
                <a:cubicBezTo>
                  <a:pt x="2757478" y="3348562"/>
                  <a:pt x="2751292" y="3350631"/>
                  <a:pt x="2743431" y="3353702"/>
                </a:cubicBezTo>
                <a:lnTo>
                  <a:pt x="2732627" y="3357764"/>
                </a:lnTo>
                <a:cubicBezTo>
                  <a:pt x="2730974" y="3357887"/>
                  <a:pt x="2729319" y="3358011"/>
                  <a:pt x="2727665" y="3358134"/>
                </a:cubicBezTo>
                <a:cubicBezTo>
                  <a:pt x="2718835" y="3359036"/>
                  <a:pt x="2689731" y="3362522"/>
                  <a:pt x="2679642" y="3363177"/>
                </a:cubicBezTo>
                <a:lnTo>
                  <a:pt x="2667138" y="3362068"/>
                </a:lnTo>
                <a:cubicBezTo>
                  <a:pt x="2663221" y="3362857"/>
                  <a:pt x="2659468" y="3367183"/>
                  <a:pt x="2656143" y="3367913"/>
                </a:cubicBezTo>
                <a:lnTo>
                  <a:pt x="2647194" y="3366448"/>
                </a:lnTo>
                <a:cubicBezTo>
                  <a:pt x="2648133" y="3370674"/>
                  <a:pt x="2637589" y="3367195"/>
                  <a:pt x="2629621" y="3367085"/>
                </a:cubicBezTo>
                <a:cubicBezTo>
                  <a:pt x="2613302" y="3367205"/>
                  <a:pt x="2596982" y="3367324"/>
                  <a:pt x="2580663" y="3367443"/>
                </a:cubicBezTo>
                <a:lnTo>
                  <a:pt x="2550440" y="3369943"/>
                </a:lnTo>
                <a:lnTo>
                  <a:pt x="2541181" y="3368444"/>
                </a:lnTo>
                <a:cubicBezTo>
                  <a:pt x="2521017" y="3368085"/>
                  <a:pt x="2498723" y="3374020"/>
                  <a:pt x="2484405" y="3369178"/>
                </a:cubicBezTo>
                <a:cubicBezTo>
                  <a:pt x="2478585" y="3368607"/>
                  <a:pt x="2473319" y="3368738"/>
                  <a:pt x="2468424" y="3369303"/>
                </a:cubicBezTo>
                <a:lnTo>
                  <a:pt x="2455357" y="3371902"/>
                </a:lnTo>
                <a:lnTo>
                  <a:pt x="2429477" y="3378972"/>
                </a:lnTo>
                <a:cubicBezTo>
                  <a:pt x="2428170" y="3366751"/>
                  <a:pt x="2368370" y="3383654"/>
                  <a:pt x="2374910" y="3372826"/>
                </a:cubicBezTo>
                <a:cubicBezTo>
                  <a:pt x="2351003" y="3375026"/>
                  <a:pt x="2328875" y="3353198"/>
                  <a:pt x="2305825" y="3364960"/>
                </a:cubicBezTo>
                <a:cubicBezTo>
                  <a:pt x="2269964" y="3363999"/>
                  <a:pt x="2218889" y="3367921"/>
                  <a:pt x="2183980" y="3367060"/>
                </a:cubicBezTo>
                <a:cubicBezTo>
                  <a:pt x="2190418" y="3372011"/>
                  <a:pt x="2159099" y="3370877"/>
                  <a:pt x="2155235" y="3370737"/>
                </a:cubicBezTo>
                <a:cubicBezTo>
                  <a:pt x="2131791" y="3368260"/>
                  <a:pt x="2111535" y="3369043"/>
                  <a:pt x="2071012" y="3365882"/>
                </a:cubicBezTo>
                <a:cubicBezTo>
                  <a:pt x="2035156" y="3367426"/>
                  <a:pt x="2003987" y="3359257"/>
                  <a:pt x="1970953" y="3368185"/>
                </a:cubicBezTo>
                <a:cubicBezTo>
                  <a:pt x="1968713" y="3366515"/>
                  <a:pt x="1965947" y="3365226"/>
                  <a:pt x="1962822" y="3364213"/>
                </a:cubicBezTo>
                <a:lnTo>
                  <a:pt x="1953120" y="3362020"/>
                </a:lnTo>
                <a:lnTo>
                  <a:pt x="1951768" y="3362436"/>
                </a:lnTo>
                <a:cubicBezTo>
                  <a:pt x="1945920" y="3363208"/>
                  <a:pt x="1942436" y="3362820"/>
                  <a:pt x="1940004" y="3361921"/>
                </a:cubicBezTo>
                <a:lnTo>
                  <a:pt x="1937753" y="3360440"/>
                </a:lnTo>
                <a:cubicBezTo>
                  <a:pt x="1935095" y="3360180"/>
                  <a:pt x="1932438" y="3359919"/>
                  <a:pt x="1929780" y="3359659"/>
                </a:cubicBezTo>
                <a:lnTo>
                  <a:pt x="1887540" y="3355160"/>
                </a:lnTo>
                <a:lnTo>
                  <a:pt x="1887093" y="3355641"/>
                </a:lnTo>
                <a:cubicBezTo>
                  <a:pt x="1885548" y="3356665"/>
                  <a:pt x="1883390" y="3357319"/>
                  <a:pt x="1879887" y="3357216"/>
                </a:cubicBezTo>
                <a:cubicBezTo>
                  <a:pt x="1883470" y="3364909"/>
                  <a:pt x="1877035" y="3360039"/>
                  <a:pt x="1866395" y="3359055"/>
                </a:cubicBezTo>
                <a:cubicBezTo>
                  <a:pt x="1869584" y="3370783"/>
                  <a:pt x="1840440" y="3363434"/>
                  <a:pt x="1833771" y="3369655"/>
                </a:cubicBezTo>
                <a:cubicBezTo>
                  <a:pt x="1825883" y="3368668"/>
                  <a:pt x="1817596" y="3367837"/>
                  <a:pt x="1809081" y="3367230"/>
                </a:cubicBezTo>
                <a:cubicBezTo>
                  <a:pt x="1807399" y="3367161"/>
                  <a:pt x="1805718" y="3367091"/>
                  <a:pt x="1804036" y="3367022"/>
                </a:cubicBezTo>
                <a:cubicBezTo>
                  <a:pt x="1803991" y="3367059"/>
                  <a:pt x="1803946" y="3367097"/>
                  <a:pt x="1803901" y="3367134"/>
                </a:cubicBezTo>
                <a:cubicBezTo>
                  <a:pt x="1802735" y="3367334"/>
                  <a:pt x="1801050" y="3367359"/>
                  <a:pt x="1798514" y="3367143"/>
                </a:cubicBezTo>
                <a:lnTo>
                  <a:pt x="1794832" y="3366642"/>
                </a:lnTo>
                <a:cubicBezTo>
                  <a:pt x="1791569" y="3366507"/>
                  <a:pt x="1788305" y="3366373"/>
                  <a:pt x="1785042" y="3366238"/>
                </a:cubicBezTo>
                <a:lnTo>
                  <a:pt x="1781456" y="3366865"/>
                </a:lnTo>
                <a:lnTo>
                  <a:pt x="1779723" y="3368220"/>
                </a:lnTo>
                <a:cubicBezTo>
                  <a:pt x="1779440" y="3368155"/>
                  <a:pt x="1779156" y="3368091"/>
                  <a:pt x="1778873" y="3368027"/>
                </a:cubicBezTo>
                <a:cubicBezTo>
                  <a:pt x="1772915" y="3365312"/>
                  <a:pt x="1772165" y="3361694"/>
                  <a:pt x="1759487" y="3371174"/>
                </a:cubicBezTo>
                <a:cubicBezTo>
                  <a:pt x="1745189" y="3366602"/>
                  <a:pt x="1739727" y="3372462"/>
                  <a:pt x="1717161" y="3373831"/>
                </a:cubicBezTo>
                <a:cubicBezTo>
                  <a:pt x="1709564" y="3369729"/>
                  <a:pt x="1701729" y="3370835"/>
                  <a:pt x="1693416" y="3373577"/>
                </a:cubicBezTo>
                <a:cubicBezTo>
                  <a:pt x="1672951" y="3371092"/>
                  <a:pt x="1652013" y="3374616"/>
                  <a:pt x="1627833" y="3374823"/>
                </a:cubicBezTo>
                <a:lnTo>
                  <a:pt x="1562462" y="3384313"/>
                </a:lnTo>
                <a:lnTo>
                  <a:pt x="1500041" y="3383500"/>
                </a:lnTo>
                <a:cubicBezTo>
                  <a:pt x="1492272" y="3381880"/>
                  <a:pt x="1484857" y="3380071"/>
                  <a:pt x="1477912" y="3378156"/>
                </a:cubicBezTo>
                <a:cubicBezTo>
                  <a:pt x="1467843" y="3383396"/>
                  <a:pt x="1444391" y="3372727"/>
                  <a:pt x="1440452" y="3384511"/>
                </a:cubicBezTo>
                <a:cubicBezTo>
                  <a:pt x="1430880" y="3382266"/>
                  <a:pt x="1427637" y="3376755"/>
                  <a:pt x="1426476" y="3384665"/>
                </a:cubicBezTo>
                <a:cubicBezTo>
                  <a:pt x="1423197" y="3384140"/>
                  <a:pt x="1420743" y="3384515"/>
                  <a:pt x="1418659" y="3385325"/>
                </a:cubicBezTo>
                <a:lnTo>
                  <a:pt x="1417944" y="3385738"/>
                </a:lnTo>
                <a:lnTo>
                  <a:pt x="1396764" y="3380560"/>
                </a:lnTo>
                <a:cubicBezTo>
                  <a:pt x="1395649" y="3380621"/>
                  <a:pt x="1394534" y="3380681"/>
                  <a:pt x="1393418" y="3380742"/>
                </a:cubicBezTo>
                <a:lnTo>
                  <a:pt x="1380294" y="3376255"/>
                </a:lnTo>
                <a:lnTo>
                  <a:pt x="1351459" y="3367829"/>
                </a:lnTo>
                <a:cubicBezTo>
                  <a:pt x="1349081" y="3366466"/>
                  <a:pt x="1319507" y="3359407"/>
                  <a:pt x="1318363" y="3357511"/>
                </a:cubicBezTo>
                <a:cubicBezTo>
                  <a:pt x="1281509" y="3362193"/>
                  <a:pt x="1312014" y="3347744"/>
                  <a:pt x="1276860" y="3344906"/>
                </a:cubicBezTo>
                <a:cubicBezTo>
                  <a:pt x="1253785" y="3356533"/>
                  <a:pt x="1256695" y="3340712"/>
                  <a:pt x="1204286" y="3337488"/>
                </a:cubicBezTo>
                <a:cubicBezTo>
                  <a:pt x="1177346" y="3330862"/>
                  <a:pt x="1162856" y="3334854"/>
                  <a:pt x="1123710" y="3321651"/>
                </a:cubicBezTo>
                <a:cubicBezTo>
                  <a:pt x="1085454" y="3316709"/>
                  <a:pt x="1005363" y="3310335"/>
                  <a:pt x="974748" y="3307837"/>
                </a:cubicBezTo>
                <a:cubicBezTo>
                  <a:pt x="945739" y="3316478"/>
                  <a:pt x="964147" y="3307413"/>
                  <a:pt x="940014" y="3306660"/>
                </a:cubicBezTo>
                <a:cubicBezTo>
                  <a:pt x="952701" y="3296927"/>
                  <a:pt x="908686" y="3309051"/>
                  <a:pt x="914712" y="3297017"/>
                </a:cubicBezTo>
                <a:cubicBezTo>
                  <a:pt x="910130" y="3297260"/>
                  <a:pt x="905499" y="3297876"/>
                  <a:pt x="900809" y="3298584"/>
                </a:cubicBezTo>
                <a:cubicBezTo>
                  <a:pt x="899990" y="3298705"/>
                  <a:pt x="899172" y="3298828"/>
                  <a:pt x="898353" y="3298949"/>
                </a:cubicBezTo>
                <a:lnTo>
                  <a:pt x="889782" y="3298355"/>
                </a:lnTo>
                <a:lnTo>
                  <a:pt x="885796" y="3300754"/>
                </a:lnTo>
                <a:lnTo>
                  <a:pt x="871773" y="3301699"/>
                </a:lnTo>
                <a:cubicBezTo>
                  <a:pt x="866761" y="3301657"/>
                  <a:pt x="861656" y="3301147"/>
                  <a:pt x="856438" y="3299888"/>
                </a:cubicBezTo>
                <a:cubicBezTo>
                  <a:pt x="842058" y="3291303"/>
                  <a:pt x="802729" y="3299624"/>
                  <a:pt x="785420" y="3288419"/>
                </a:cubicBezTo>
                <a:cubicBezTo>
                  <a:pt x="778178" y="3285195"/>
                  <a:pt x="750397" y="3280699"/>
                  <a:pt x="741879" y="3283188"/>
                </a:cubicBezTo>
                <a:cubicBezTo>
                  <a:pt x="735414" y="3282940"/>
                  <a:pt x="729876" y="3280596"/>
                  <a:pt x="723686" y="3283763"/>
                </a:cubicBezTo>
                <a:cubicBezTo>
                  <a:pt x="715044" y="3287372"/>
                  <a:pt x="701553" y="3277214"/>
                  <a:pt x="699393" y="3282843"/>
                </a:cubicBezTo>
                <a:cubicBezTo>
                  <a:pt x="672713" y="3280073"/>
                  <a:pt x="587034" y="3269505"/>
                  <a:pt x="563609" y="3267140"/>
                </a:cubicBezTo>
                <a:cubicBezTo>
                  <a:pt x="562182" y="3267737"/>
                  <a:pt x="560575" y="3268245"/>
                  <a:pt x="558841" y="3268647"/>
                </a:cubicBezTo>
                <a:cubicBezTo>
                  <a:pt x="548753" y="3270983"/>
                  <a:pt x="536540" y="3269324"/>
                  <a:pt x="531566" y="3264943"/>
                </a:cubicBezTo>
                <a:cubicBezTo>
                  <a:pt x="504471" y="3249476"/>
                  <a:pt x="472712" y="3245273"/>
                  <a:pt x="444697" y="3238795"/>
                </a:cubicBezTo>
                <a:cubicBezTo>
                  <a:pt x="412178" y="3232635"/>
                  <a:pt x="425904" y="3247936"/>
                  <a:pt x="391157" y="3231917"/>
                </a:cubicBezTo>
                <a:cubicBezTo>
                  <a:pt x="383742" y="3235456"/>
                  <a:pt x="378300" y="3234891"/>
                  <a:pt x="370757" y="3231601"/>
                </a:cubicBezTo>
                <a:cubicBezTo>
                  <a:pt x="354739" y="3228921"/>
                  <a:pt x="348695" y="3239635"/>
                  <a:pt x="336665" y="3230937"/>
                </a:cubicBezTo>
                <a:cubicBezTo>
                  <a:pt x="335690" y="3237020"/>
                  <a:pt x="304301" y="3228709"/>
                  <a:pt x="307742" y="3235671"/>
                </a:cubicBezTo>
                <a:cubicBezTo>
                  <a:pt x="293579" y="3239310"/>
                  <a:pt x="294219" y="3230068"/>
                  <a:pt x="280601" y="3233044"/>
                </a:cubicBezTo>
                <a:cubicBezTo>
                  <a:pt x="268012" y="3232391"/>
                  <a:pt x="291593" y="3227968"/>
                  <a:pt x="278749" y="3225671"/>
                </a:cubicBezTo>
                <a:cubicBezTo>
                  <a:pt x="262467" y="3223907"/>
                  <a:pt x="269675" y="3213530"/>
                  <a:pt x="248269" y="3225056"/>
                </a:cubicBezTo>
                <a:cubicBezTo>
                  <a:pt x="233782" y="3219511"/>
                  <a:pt x="226442" y="3225015"/>
                  <a:pt x="201544" y="3224865"/>
                </a:cubicBezTo>
                <a:lnTo>
                  <a:pt x="194948" y="3222950"/>
                </a:lnTo>
                <a:lnTo>
                  <a:pt x="186529" y="3228320"/>
                </a:lnTo>
                <a:cubicBezTo>
                  <a:pt x="181850" y="3230472"/>
                  <a:pt x="176241" y="3231774"/>
                  <a:pt x="168765" y="3231015"/>
                </a:cubicBezTo>
                <a:cubicBezTo>
                  <a:pt x="124081" y="3216459"/>
                  <a:pt x="165980" y="3240734"/>
                  <a:pt x="91518" y="3231445"/>
                </a:cubicBezTo>
                <a:cubicBezTo>
                  <a:pt x="87975" y="3229296"/>
                  <a:pt x="77991" y="3230542"/>
                  <a:pt x="77943" y="3233140"/>
                </a:cubicBezTo>
                <a:cubicBezTo>
                  <a:pt x="73437" y="3232021"/>
                  <a:pt x="63858" y="3226368"/>
                  <a:pt x="61120" y="3230347"/>
                </a:cubicBezTo>
                <a:cubicBezTo>
                  <a:pt x="48916" y="3229750"/>
                  <a:pt x="37022" y="3228445"/>
                  <a:pt x="25722" y="3226477"/>
                </a:cubicBezTo>
                <a:lnTo>
                  <a:pt x="2781" y="3220829"/>
                </a:lnTo>
                <a:lnTo>
                  <a:pt x="0" y="3222232"/>
                </a:lnTo>
                <a:close/>
              </a:path>
            </a:pathLst>
          </a:cu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F1E360-5D6C-4A98-EE2D-0F92E3D40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1" r="13628" b="-3"/>
          <a:stretch/>
        </p:blipFill>
        <p:spPr>
          <a:xfrm>
            <a:off x="4048364" y="10"/>
            <a:ext cx="4047893" cy="3130303"/>
          </a:xfrm>
          <a:custGeom>
            <a:avLst/>
            <a:gdLst/>
            <a:ahLst/>
            <a:cxnLst/>
            <a:rect l="l" t="t" r="r" b="b"/>
            <a:pathLst>
              <a:path w="4047893" h="3130313">
                <a:moveTo>
                  <a:pt x="0" y="0"/>
                </a:moveTo>
                <a:lnTo>
                  <a:pt x="4047893" y="0"/>
                </a:lnTo>
                <a:lnTo>
                  <a:pt x="4047893" y="2992525"/>
                </a:lnTo>
                <a:lnTo>
                  <a:pt x="4044945" y="2992586"/>
                </a:lnTo>
                <a:cubicBezTo>
                  <a:pt x="4013007" y="2983988"/>
                  <a:pt x="4029496" y="3002088"/>
                  <a:pt x="3993923" y="2999580"/>
                </a:cubicBezTo>
                <a:cubicBezTo>
                  <a:pt x="3953690" y="2999973"/>
                  <a:pt x="3925732" y="2991464"/>
                  <a:pt x="3899257" y="2991280"/>
                </a:cubicBezTo>
                <a:cubicBezTo>
                  <a:pt x="3886826" y="2992016"/>
                  <a:pt x="3796118" y="2992410"/>
                  <a:pt x="3803589" y="2988457"/>
                </a:cubicBezTo>
                <a:cubicBezTo>
                  <a:pt x="3771479" y="2987956"/>
                  <a:pt x="3724459" y="2987111"/>
                  <a:pt x="3706605" y="2988270"/>
                </a:cubicBezTo>
                <a:cubicBezTo>
                  <a:pt x="3703225" y="2988426"/>
                  <a:pt x="3699845" y="2995259"/>
                  <a:pt x="3696464" y="2995413"/>
                </a:cubicBezTo>
                <a:cubicBezTo>
                  <a:pt x="3673602" y="2986686"/>
                  <a:pt x="3685958" y="2988536"/>
                  <a:pt x="3662169" y="2987908"/>
                </a:cubicBezTo>
                <a:cubicBezTo>
                  <a:pt x="3644316" y="2989346"/>
                  <a:pt x="3656616" y="2981280"/>
                  <a:pt x="3638764" y="2982720"/>
                </a:cubicBezTo>
                <a:cubicBezTo>
                  <a:pt x="3602893" y="3008058"/>
                  <a:pt x="3578600" y="2986261"/>
                  <a:pt x="3530424" y="2996502"/>
                </a:cubicBezTo>
                <a:lnTo>
                  <a:pt x="3456483" y="2997177"/>
                </a:lnTo>
                <a:cubicBezTo>
                  <a:pt x="3450083" y="2997047"/>
                  <a:pt x="3443320" y="2998716"/>
                  <a:pt x="3439236" y="2995748"/>
                </a:cubicBezTo>
                <a:cubicBezTo>
                  <a:pt x="3425274" y="2994993"/>
                  <a:pt x="3393296" y="2993247"/>
                  <a:pt x="3372711" y="2992647"/>
                </a:cubicBezTo>
                <a:cubicBezTo>
                  <a:pt x="3352114" y="2993339"/>
                  <a:pt x="3350044" y="2997183"/>
                  <a:pt x="3326457" y="2999562"/>
                </a:cubicBezTo>
                <a:cubicBezTo>
                  <a:pt x="3268010" y="2985834"/>
                  <a:pt x="3302346" y="3004193"/>
                  <a:pt x="3274937" y="3010764"/>
                </a:cubicBezTo>
                <a:lnTo>
                  <a:pt x="3247552" y="3008692"/>
                </a:lnTo>
                <a:cubicBezTo>
                  <a:pt x="3239494" y="3005937"/>
                  <a:pt x="3224032" y="3005163"/>
                  <a:pt x="3216589" y="3008563"/>
                </a:cubicBezTo>
                <a:cubicBezTo>
                  <a:pt x="3181100" y="3020067"/>
                  <a:pt x="3210475" y="3004709"/>
                  <a:pt x="3179493" y="3008658"/>
                </a:cubicBezTo>
                <a:lnTo>
                  <a:pt x="3149112" y="3020078"/>
                </a:lnTo>
                <a:cubicBezTo>
                  <a:pt x="3138430" y="3019544"/>
                  <a:pt x="3127747" y="3019009"/>
                  <a:pt x="3117065" y="3018475"/>
                </a:cubicBezTo>
                <a:cubicBezTo>
                  <a:pt x="3100309" y="3015895"/>
                  <a:pt x="3095375" y="3026139"/>
                  <a:pt x="3085852" y="3024583"/>
                </a:cubicBezTo>
                <a:cubicBezTo>
                  <a:pt x="3083205" y="3019193"/>
                  <a:pt x="3077928" y="3019162"/>
                  <a:pt x="3068056" y="3021444"/>
                </a:cubicBezTo>
                <a:cubicBezTo>
                  <a:pt x="3067547" y="3021351"/>
                  <a:pt x="3067037" y="3021259"/>
                  <a:pt x="3066528" y="3021166"/>
                </a:cubicBezTo>
                <a:lnTo>
                  <a:pt x="3051628" y="3025475"/>
                </a:lnTo>
                <a:cubicBezTo>
                  <a:pt x="3054335" y="3020346"/>
                  <a:pt x="3000640" y="3019856"/>
                  <a:pt x="3008147" y="3014221"/>
                </a:cubicBezTo>
                <a:cubicBezTo>
                  <a:pt x="2996636" y="3010443"/>
                  <a:pt x="2991707" y="3018195"/>
                  <a:pt x="2980324" y="3014998"/>
                </a:cubicBezTo>
                <a:cubicBezTo>
                  <a:pt x="2967759" y="3014889"/>
                  <a:pt x="2987908" y="3019812"/>
                  <a:pt x="2974105" y="3021060"/>
                </a:cubicBezTo>
                <a:lnTo>
                  <a:pt x="2898967" y="3017706"/>
                </a:lnTo>
                <a:cubicBezTo>
                  <a:pt x="2889133" y="3021187"/>
                  <a:pt x="2880975" y="3020246"/>
                  <a:pt x="2872906" y="3017913"/>
                </a:cubicBezTo>
                <a:cubicBezTo>
                  <a:pt x="2849600" y="3020012"/>
                  <a:pt x="2847396" y="3018756"/>
                  <a:pt x="2821030" y="3018570"/>
                </a:cubicBezTo>
                <a:cubicBezTo>
                  <a:pt x="2792862" y="3023488"/>
                  <a:pt x="2758404" y="3014645"/>
                  <a:pt x="2730230" y="3014478"/>
                </a:cubicBezTo>
                <a:cubicBezTo>
                  <a:pt x="2702955" y="3023440"/>
                  <a:pt x="2711231" y="3004407"/>
                  <a:pt x="2687628" y="3005991"/>
                </a:cubicBezTo>
                <a:cubicBezTo>
                  <a:pt x="2649605" y="3014731"/>
                  <a:pt x="2688189" y="2999782"/>
                  <a:pt x="2628951" y="3004830"/>
                </a:cubicBezTo>
                <a:cubicBezTo>
                  <a:pt x="2625663" y="3006155"/>
                  <a:pt x="2618407" y="3015266"/>
                  <a:pt x="2619087" y="3013614"/>
                </a:cubicBezTo>
                <a:cubicBezTo>
                  <a:pt x="2606112" y="3014782"/>
                  <a:pt x="2568093" y="2997243"/>
                  <a:pt x="2549635" y="2999983"/>
                </a:cubicBezTo>
                <a:cubicBezTo>
                  <a:pt x="2513091" y="2997030"/>
                  <a:pt x="2495971" y="3005531"/>
                  <a:pt x="2469604" y="3005376"/>
                </a:cubicBezTo>
                <a:cubicBezTo>
                  <a:pt x="2460397" y="2976697"/>
                  <a:pt x="2420737" y="2997007"/>
                  <a:pt x="2366760" y="2987305"/>
                </a:cubicBezTo>
                <a:lnTo>
                  <a:pt x="2184478" y="2961828"/>
                </a:lnTo>
                <a:cubicBezTo>
                  <a:pt x="2115036" y="2937464"/>
                  <a:pt x="2031972" y="2970268"/>
                  <a:pt x="1991474" y="2962283"/>
                </a:cubicBezTo>
                <a:cubicBezTo>
                  <a:pt x="1975906" y="2972633"/>
                  <a:pt x="1961170" y="2963900"/>
                  <a:pt x="1941495" y="2969250"/>
                </a:cubicBezTo>
                <a:cubicBezTo>
                  <a:pt x="1896970" y="2975048"/>
                  <a:pt x="1881450" y="2995138"/>
                  <a:pt x="1822493" y="2993245"/>
                </a:cubicBezTo>
                <a:cubicBezTo>
                  <a:pt x="1799752" y="2992680"/>
                  <a:pt x="1701905" y="3006271"/>
                  <a:pt x="1648275" y="3026984"/>
                </a:cubicBezTo>
                <a:cubicBezTo>
                  <a:pt x="1616403" y="3033006"/>
                  <a:pt x="1600867" y="3023480"/>
                  <a:pt x="1591543" y="3039507"/>
                </a:cubicBezTo>
                <a:cubicBezTo>
                  <a:pt x="1575633" y="3031550"/>
                  <a:pt x="1526767" y="3047631"/>
                  <a:pt x="1510786" y="3050338"/>
                </a:cubicBezTo>
                <a:cubicBezTo>
                  <a:pt x="1497175" y="3045578"/>
                  <a:pt x="1491407" y="3051196"/>
                  <a:pt x="1479840" y="3053327"/>
                </a:cubicBezTo>
                <a:cubicBezTo>
                  <a:pt x="1474089" y="3050164"/>
                  <a:pt x="1464204" y="3051201"/>
                  <a:pt x="1461357" y="3055733"/>
                </a:cubicBezTo>
                <a:cubicBezTo>
                  <a:pt x="1467349" y="3065105"/>
                  <a:pt x="1432334" y="3063173"/>
                  <a:pt x="1430609" y="3070139"/>
                </a:cubicBezTo>
                <a:cubicBezTo>
                  <a:pt x="1410809" y="3073257"/>
                  <a:pt x="1323018" y="3072123"/>
                  <a:pt x="1309663" y="3084181"/>
                </a:cubicBezTo>
                <a:cubicBezTo>
                  <a:pt x="1269914" y="3092768"/>
                  <a:pt x="1209429" y="3080588"/>
                  <a:pt x="1192304" y="3082361"/>
                </a:cubicBezTo>
                <a:cubicBezTo>
                  <a:pt x="1184634" y="3081978"/>
                  <a:pt x="1176965" y="3081596"/>
                  <a:pt x="1169295" y="3081213"/>
                </a:cubicBezTo>
                <a:cubicBezTo>
                  <a:pt x="1168466" y="3081343"/>
                  <a:pt x="1167637" y="3081472"/>
                  <a:pt x="1166808" y="3081602"/>
                </a:cubicBezTo>
                <a:lnTo>
                  <a:pt x="1115657" y="3078399"/>
                </a:lnTo>
                <a:cubicBezTo>
                  <a:pt x="1085018" y="3091808"/>
                  <a:pt x="1079065" y="3095515"/>
                  <a:pt x="1042697" y="3099190"/>
                </a:cubicBezTo>
                <a:cubicBezTo>
                  <a:pt x="1032644" y="3098127"/>
                  <a:pt x="979772" y="3096610"/>
                  <a:pt x="977694" y="3101331"/>
                </a:cubicBezTo>
                <a:cubicBezTo>
                  <a:pt x="961202" y="3095237"/>
                  <a:pt x="940975" y="3100420"/>
                  <a:pt x="924689" y="3093967"/>
                </a:cubicBezTo>
                <a:lnTo>
                  <a:pt x="908550" y="3095950"/>
                </a:lnTo>
                <a:cubicBezTo>
                  <a:pt x="877246" y="3094415"/>
                  <a:pt x="882046" y="3103801"/>
                  <a:pt x="845329" y="3093766"/>
                </a:cubicBezTo>
                <a:cubicBezTo>
                  <a:pt x="837507" y="3090489"/>
                  <a:pt x="824678" y="3090903"/>
                  <a:pt x="816675" y="3094689"/>
                </a:cubicBezTo>
                <a:cubicBezTo>
                  <a:pt x="815297" y="3095340"/>
                  <a:pt x="814119" y="3096069"/>
                  <a:pt x="813174" y="3096853"/>
                </a:cubicBezTo>
                <a:cubicBezTo>
                  <a:pt x="790135" y="3089266"/>
                  <a:pt x="783048" y="3095936"/>
                  <a:pt x="771013" y="3090209"/>
                </a:cubicBezTo>
                <a:cubicBezTo>
                  <a:pt x="742645" y="3091492"/>
                  <a:pt x="725377" y="3101546"/>
                  <a:pt x="714380" y="3096594"/>
                </a:cubicBezTo>
                <a:cubicBezTo>
                  <a:pt x="693975" y="3099397"/>
                  <a:pt x="662383" y="3104717"/>
                  <a:pt x="648585" y="3107030"/>
                </a:cubicBezTo>
                <a:cubicBezTo>
                  <a:pt x="644887" y="3110964"/>
                  <a:pt x="637955" y="3109672"/>
                  <a:pt x="631605" y="3110477"/>
                </a:cubicBezTo>
                <a:cubicBezTo>
                  <a:pt x="625207" y="3114153"/>
                  <a:pt x="595514" y="3114423"/>
                  <a:pt x="586338" y="3112586"/>
                </a:cubicBezTo>
                <a:lnTo>
                  <a:pt x="557969" y="3117189"/>
                </a:lnTo>
                <a:cubicBezTo>
                  <a:pt x="508787" y="3109938"/>
                  <a:pt x="487300" y="3138257"/>
                  <a:pt x="448505" y="3111851"/>
                </a:cubicBezTo>
                <a:cubicBezTo>
                  <a:pt x="430568" y="3111958"/>
                  <a:pt x="443794" y="3120275"/>
                  <a:pt x="425858" y="3120382"/>
                </a:cubicBezTo>
                <a:cubicBezTo>
                  <a:pt x="402271" y="3123546"/>
                  <a:pt x="413517" y="3112174"/>
                  <a:pt x="391847" y="3124849"/>
                </a:cubicBezTo>
                <a:cubicBezTo>
                  <a:pt x="349157" y="3121702"/>
                  <a:pt x="326774" y="3134560"/>
                  <a:pt x="288285" y="3125383"/>
                </a:cubicBezTo>
                <a:cubicBezTo>
                  <a:pt x="295755" y="3130096"/>
                  <a:pt x="205047" y="3129625"/>
                  <a:pt x="192615" y="3128748"/>
                </a:cubicBezTo>
                <a:cubicBezTo>
                  <a:pt x="166142" y="3128967"/>
                  <a:pt x="138184" y="3127169"/>
                  <a:pt x="97952" y="3126700"/>
                </a:cubicBezTo>
                <a:cubicBezTo>
                  <a:pt x="62377" y="3129690"/>
                  <a:pt x="78866" y="3120054"/>
                  <a:pt x="46928" y="3130306"/>
                </a:cubicBezTo>
                <a:cubicBezTo>
                  <a:pt x="37098" y="3130381"/>
                  <a:pt x="21188" y="3129913"/>
                  <a:pt x="7323" y="3129322"/>
                </a:cubicBezTo>
                <a:lnTo>
                  <a:pt x="0" y="3128862"/>
                </a:lnTo>
                <a:close/>
              </a:path>
            </a:pathLst>
          </a:cu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FA37A2-523F-A858-37D1-FA0BFEA0E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r="-3" b="45"/>
          <a:stretch/>
        </p:blipFill>
        <p:spPr>
          <a:xfrm>
            <a:off x="8096257" y="10"/>
            <a:ext cx="4095743" cy="3206832"/>
          </a:xfrm>
          <a:custGeom>
            <a:avLst/>
            <a:gdLst/>
            <a:ahLst/>
            <a:cxnLst/>
            <a:rect l="l" t="t" r="r" b="b"/>
            <a:pathLst>
              <a:path w="4095743" h="3206842">
                <a:moveTo>
                  <a:pt x="0" y="0"/>
                </a:moveTo>
                <a:lnTo>
                  <a:pt x="4095743" y="0"/>
                </a:lnTo>
                <a:lnTo>
                  <a:pt x="4095743" y="136523"/>
                </a:lnTo>
                <a:lnTo>
                  <a:pt x="4095743" y="1701208"/>
                </a:lnTo>
                <a:lnTo>
                  <a:pt x="4095743" y="3071014"/>
                </a:lnTo>
                <a:cubicBezTo>
                  <a:pt x="4095742" y="3071024"/>
                  <a:pt x="4095742" y="3071035"/>
                  <a:pt x="4095741" y="3071045"/>
                </a:cubicBezTo>
                <a:cubicBezTo>
                  <a:pt x="4095657" y="3071040"/>
                  <a:pt x="4095572" y="3071032"/>
                  <a:pt x="4095488" y="3071025"/>
                </a:cubicBezTo>
                <a:lnTo>
                  <a:pt x="4089562" y="3068518"/>
                </a:lnTo>
                <a:lnTo>
                  <a:pt x="4066621" y="3073254"/>
                </a:lnTo>
                <a:cubicBezTo>
                  <a:pt x="4055320" y="3074906"/>
                  <a:pt x="4043427" y="3076001"/>
                  <a:pt x="4031223" y="3076501"/>
                </a:cubicBezTo>
                <a:cubicBezTo>
                  <a:pt x="4028484" y="3073164"/>
                  <a:pt x="4018905" y="3077906"/>
                  <a:pt x="4014400" y="3078843"/>
                </a:cubicBezTo>
                <a:cubicBezTo>
                  <a:pt x="4014351" y="3076664"/>
                  <a:pt x="4004368" y="3075619"/>
                  <a:pt x="4000825" y="3077423"/>
                </a:cubicBezTo>
                <a:cubicBezTo>
                  <a:pt x="3926364" y="3085214"/>
                  <a:pt x="3968261" y="3064853"/>
                  <a:pt x="3923579" y="3077062"/>
                </a:cubicBezTo>
                <a:cubicBezTo>
                  <a:pt x="3916103" y="3077698"/>
                  <a:pt x="3910492" y="3076605"/>
                  <a:pt x="3905815" y="3074801"/>
                </a:cubicBezTo>
                <a:lnTo>
                  <a:pt x="3897396" y="3070297"/>
                </a:lnTo>
                <a:lnTo>
                  <a:pt x="3890800" y="3071903"/>
                </a:lnTo>
                <a:cubicBezTo>
                  <a:pt x="3865901" y="3072029"/>
                  <a:pt x="3858562" y="3067412"/>
                  <a:pt x="3844074" y="3072063"/>
                </a:cubicBezTo>
                <a:cubicBezTo>
                  <a:pt x="3822669" y="3062396"/>
                  <a:pt x="3829876" y="3071099"/>
                  <a:pt x="3813596" y="3072579"/>
                </a:cubicBezTo>
                <a:cubicBezTo>
                  <a:pt x="3800751" y="3074505"/>
                  <a:pt x="3824330" y="3078216"/>
                  <a:pt x="3811743" y="3078763"/>
                </a:cubicBezTo>
                <a:cubicBezTo>
                  <a:pt x="3798124" y="3076266"/>
                  <a:pt x="3798764" y="3084018"/>
                  <a:pt x="3784600" y="3080966"/>
                </a:cubicBezTo>
                <a:cubicBezTo>
                  <a:pt x="3788042" y="3075127"/>
                  <a:pt x="3756652" y="3082098"/>
                  <a:pt x="3755678" y="3076997"/>
                </a:cubicBezTo>
                <a:cubicBezTo>
                  <a:pt x="3743648" y="3084291"/>
                  <a:pt x="3737604" y="3075305"/>
                  <a:pt x="3721587" y="3077553"/>
                </a:cubicBezTo>
                <a:cubicBezTo>
                  <a:pt x="3714042" y="3080313"/>
                  <a:pt x="3708600" y="3080787"/>
                  <a:pt x="3701187" y="3077818"/>
                </a:cubicBezTo>
                <a:cubicBezTo>
                  <a:pt x="3666438" y="3091253"/>
                  <a:pt x="3680164" y="3078420"/>
                  <a:pt x="3647646" y="3083588"/>
                </a:cubicBezTo>
                <a:cubicBezTo>
                  <a:pt x="3619631" y="3089020"/>
                  <a:pt x="3587871" y="3092545"/>
                  <a:pt x="3560777" y="3105520"/>
                </a:cubicBezTo>
                <a:cubicBezTo>
                  <a:pt x="3555802" y="3109193"/>
                  <a:pt x="3543591" y="3110585"/>
                  <a:pt x="3533503" y="3108626"/>
                </a:cubicBezTo>
                <a:cubicBezTo>
                  <a:pt x="3531768" y="3108290"/>
                  <a:pt x="3530162" y="3107864"/>
                  <a:pt x="3528735" y="3107361"/>
                </a:cubicBezTo>
                <a:cubicBezTo>
                  <a:pt x="3505309" y="3109347"/>
                  <a:pt x="3419631" y="3118211"/>
                  <a:pt x="3392949" y="3120534"/>
                </a:cubicBezTo>
                <a:cubicBezTo>
                  <a:pt x="3390791" y="3115813"/>
                  <a:pt x="3377299" y="3124333"/>
                  <a:pt x="3368657" y="3121305"/>
                </a:cubicBezTo>
                <a:cubicBezTo>
                  <a:pt x="3362467" y="3118650"/>
                  <a:pt x="3356930" y="3120616"/>
                  <a:pt x="3350465" y="3120823"/>
                </a:cubicBezTo>
                <a:cubicBezTo>
                  <a:pt x="3341947" y="3118736"/>
                  <a:pt x="3314164" y="3122506"/>
                  <a:pt x="3306922" y="3125212"/>
                </a:cubicBezTo>
                <a:cubicBezTo>
                  <a:pt x="3289615" y="3134610"/>
                  <a:pt x="3250286" y="3127630"/>
                  <a:pt x="3235905" y="3134831"/>
                </a:cubicBezTo>
                <a:cubicBezTo>
                  <a:pt x="3230686" y="3135887"/>
                  <a:pt x="3225583" y="3136314"/>
                  <a:pt x="3220570" y="3136351"/>
                </a:cubicBezTo>
                <a:lnTo>
                  <a:pt x="3206547" y="3135559"/>
                </a:lnTo>
                <a:lnTo>
                  <a:pt x="3202562" y="3133546"/>
                </a:lnTo>
                <a:lnTo>
                  <a:pt x="3193989" y="3134044"/>
                </a:lnTo>
                <a:cubicBezTo>
                  <a:pt x="3193170" y="3133943"/>
                  <a:pt x="3192354" y="3133838"/>
                  <a:pt x="3191535" y="3133737"/>
                </a:cubicBezTo>
                <a:cubicBezTo>
                  <a:pt x="3186844" y="3133143"/>
                  <a:pt x="3182215" y="3132626"/>
                  <a:pt x="3177631" y="3132423"/>
                </a:cubicBezTo>
                <a:cubicBezTo>
                  <a:pt x="3183659" y="3142516"/>
                  <a:pt x="3139642" y="3132347"/>
                  <a:pt x="3152328" y="3140511"/>
                </a:cubicBezTo>
                <a:cubicBezTo>
                  <a:pt x="3128198" y="3141143"/>
                  <a:pt x="3146604" y="3148747"/>
                  <a:pt x="3117596" y="3141499"/>
                </a:cubicBezTo>
                <a:cubicBezTo>
                  <a:pt x="3086979" y="3143595"/>
                  <a:pt x="3006888" y="3148940"/>
                  <a:pt x="2968634" y="3153086"/>
                </a:cubicBezTo>
                <a:cubicBezTo>
                  <a:pt x="2929486" y="3164160"/>
                  <a:pt x="2914998" y="3160811"/>
                  <a:pt x="2888057" y="3166369"/>
                </a:cubicBezTo>
                <a:cubicBezTo>
                  <a:pt x="2835648" y="3169073"/>
                  <a:pt x="2838558" y="3182345"/>
                  <a:pt x="2815482" y="3172591"/>
                </a:cubicBezTo>
                <a:cubicBezTo>
                  <a:pt x="2780330" y="3174973"/>
                  <a:pt x="2810834" y="3187092"/>
                  <a:pt x="2773979" y="3183164"/>
                </a:cubicBezTo>
                <a:cubicBezTo>
                  <a:pt x="2772836" y="3184755"/>
                  <a:pt x="2747271" y="3200694"/>
                  <a:pt x="2744895" y="3201836"/>
                </a:cubicBezTo>
                <a:cubicBezTo>
                  <a:pt x="2729571" y="3202108"/>
                  <a:pt x="2714249" y="3202379"/>
                  <a:pt x="2698926" y="3202651"/>
                </a:cubicBezTo>
                <a:lnTo>
                  <a:pt x="2695579" y="3202498"/>
                </a:lnTo>
                <a:lnTo>
                  <a:pt x="2674400" y="3206842"/>
                </a:lnTo>
                <a:lnTo>
                  <a:pt x="2673684" y="3206495"/>
                </a:lnTo>
                <a:cubicBezTo>
                  <a:pt x="2671600" y="3205816"/>
                  <a:pt x="2669147" y="3205501"/>
                  <a:pt x="2665867" y="3205942"/>
                </a:cubicBezTo>
                <a:cubicBezTo>
                  <a:pt x="2655994" y="3204939"/>
                  <a:pt x="2626692" y="3200644"/>
                  <a:pt x="2614431" y="3200481"/>
                </a:cubicBezTo>
                <a:cubicBezTo>
                  <a:pt x="2607486" y="3202087"/>
                  <a:pt x="2600071" y="3203605"/>
                  <a:pt x="2592303" y="3204964"/>
                </a:cubicBezTo>
                <a:lnTo>
                  <a:pt x="2529882" y="3205645"/>
                </a:lnTo>
                <a:lnTo>
                  <a:pt x="2464509" y="3197687"/>
                </a:lnTo>
                <a:cubicBezTo>
                  <a:pt x="2440330" y="3197513"/>
                  <a:pt x="2419394" y="3194556"/>
                  <a:pt x="2398926" y="3196641"/>
                </a:cubicBezTo>
                <a:cubicBezTo>
                  <a:pt x="2390615" y="3194341"/>
                  <a:pt x="2382779" y="3200091"/>
                  <a:pt x="2375181" y="3203534"/>
                </a:cubicBezTo>
                <a:cubicBezTo>
                  <a:pt x="2352617" y="3202385"/>
                  <a:pt x="2347156" y="3190791"/>
                  <a:pt x="2332855" y="3194625"/>
                </a:cubicBezTo>
                <a:cubicBezTo>
                  <a:pt x="2320177" y="3186674"/>
                  <a:pt x="2319429" y="3189708"/>
                  <a:pt x="2313469" y="3191985"/>
                </a:cubicBezTo>
                <a:cubicBezTo>
                  <a:pt x="2313187" y="3192040"/>
                  <a:pt x="2312903" y="3192094"/>
                  <a:pt x="2312621" y="3192148"/>
                </a:cubicBezTo>
                <a:lnTo>
                  <a:pt x="2310886" y="3191011"/>
                </a:lnTo>
                <a:cubicBezTo>
                  <a:pt x="2309691" y="3190836"/>
                  <a:pt x="2308496" y="3190660"/>
                  <a:pt x="2307301" y="3190485"/>
                </a:cubicBezTo>
                <a:cubicBezTo>
                  <a:pt x="2304038" y="3190598"/>
                  <a:pt x="2300775" y="3190712"/>
                  <a:pt x="2297511" y="3190825"/>
                </a:cubicBezTo>
                <a:cubicBezTo>
                  <a:pt x="2296284" y="3190964"/>
                  <a:pt x="2295057" y="3191105"/>
                  <a:pt x="2293829" y="3191244"/>
                </a:cubicBezTo>
                <a:cubicBezTo>
                  <a:pt x="2291292" y="3191425"/>
                  <a:pt x="2289608" y="3191405"/>
                  <a:pt x="2288442" y="3191236"/>
                </a:cubicBezTo>
                <a:cubicBezTo>
                  <a:pt x="2288397" y="3191205"/>
                  <a:pt x="2288352" y="3191173"/>
                  <a:pt x="2288307" y="3191142"/>
                </a:cubicBezTo>
                <a:cubicBezTo>
                  <a:pt x="2286625" y="3191201"/>
                  <a:pt x="2292966" y="3181241"/>
                  <a:pt x="2291282" y="3181298"/>
                </a:cubicBezTo>
                <a:cubicBezTo>
                  <a:pt x="2282768" y="3181808"/>
                  <a:pt x="2266459" y="3192523"/>
                  <a:pt x="2258572" y="3193351"/>
                </a:cubicBezTo>
                <a:cubicBezTo>
                  <a:pt x="2251903" y="3188132"/>
                  <a:pt x="2222758" y="3194297"/>
                  <a:pt x="2225949" y="3184460"/>
                </a:cubicBezTo>
                <a:cubicBezTo>
                  <a:pt x="2215309" y="3185285"/>
                  <a:pt x="2208874" y="3189370"/>
                  <a:pt x="2212457" y="3182918"/>
                </a:cubicBezTo>
                <a:cubicBezTo>
                  <a:pt x="2208954" y="3183005"/>
                  <a:pt x="2206796" y="3182455"/>
                  <a:pt x="2205250" y="3181596"/>
                </a:cubicBezTo>
                <a:lnTo>
                  <a:pt x="2204802" y="3181191"/>
                </a:lnTo>
                <a:cubicBezTo>
                  <a:pt x="2196360" y="3181862"/>
                  <a:pt x="2165295" y="3184604"/>
                  <a:pt x="2154589" y="3185621"/>
                </a:cubicBezTo>
                <a:lnTo>
                  <a:pt x="2140577" y="3187296"/>
                </a:lnTo>
                <a:lnTo>
                  <a:pt x="2139223" y="3186946"/>
                </a:lnTo>
                <a:lnTo>
                  <a:pt x="2129522" y="3182108"/>
                </a:lnTo>
                <a:cubicBezTo>
                  <a:pt x="2126396" y="3182958"/>
                  <a:pt x="2123631" y="3190717"/>
                  <a:pt x="2121389" y="3192118"/>
                </a:cubicBezTo>
                <a:cubicBezTo>
                  <a:pt x="2088356" y="3184630"/>
                  <a:pt x="2057187" y="3191481"/>
                  <a:pt x="2021332" y="3190187"/>
                </a:cubicBezTo>
                <a:cubicBezTo>
                  <a:pt x="1980808" y="3192837"/>
                  <a:pt x="1960551" y="3192182"/>
                  <a:pt x="1937109" y="3194259"/>
                </a:cubicBezTo>
                <a:cubicBezTo>
                  <a:pt x="1933244" y="3194376"/>
                  <a:pt x="1901924" y="3195327"/>
                  <a:pt x="1908362" y="3191174"/>
                </a:cubicBezTo>
                <a:cubicBezTo>
                  <a:pt x="1873455" y="3191897"/>
                  <a:pt x="1822379" y="3188607"/>
                  <a:pt x="1786518" y="3189413"/>
                </a:cubicBezTo>
                <a:cubicBezTo>
                  <a:pt x="1763469" y="3179547"/>
                  <a:pt x="1741339" y="3197857"/>
                  <a:pt x="1717434" y="3196011"/>
                </a:cubicBezTo>
                <a:cubicBezTo>
                  <a:pt x="1723972" y="3205094"/>
                  <a:pt x="1664175" y="3190915"/>
                  <a:pt x="1662865" y="3201166"/>
                </a:cubicBezTo>
                <a:lnTo>
                  <a:pt x="1636987" y="3195235"/>
                </a:lnTo>
                <a:lnTo>
                  <a:pt x="1623920" y="3183037"/>
                </a:lnTo>
                <a:cubicBezTo>
                  <a:pt x="1619023" y="3182563"/>
                  <a:pt x="1613758" y="3192473"/>
                  <a:pt x="1607939" y="3192950"/>
                </a:cubicBezTo>
                <a:cubicBezTo>
                  <a:pt x="1593621" y="3197013"/>
                  <a:pt x="1571326" y="3192034"/>
                  <a:pt x="1551162" y="3192335"/>
                </a:cubicBezTo>
                <a:lnTo>
                  <a:pt x="1541903" y="3186915"/>
                </a:lnTo>
                <a:lnTo>
                  <a:pt x="1511680" y="3191495"/>
                </a:lnTo>
                <a:cubicBezTo>
                  <a:pt x="1489503" y="3191217"/>
                  <a:pt x="1467326" y="3190938"/>
                  <a:pt x="1445149" y="3190660"/>
                </a:cubicBezTo>
                <a:lnTo>
                  <a:pt x="1436200" y="3191890"/>
                </a:lnTo>
                <a:cubicBezTo>
                  <a:pt x="1432876" y="3191277"/>
                  <a:pt x="1429122" y="3201007"/>
                  <a:pt x="1425206" y="3200344"/>
                </a:cubicBezTo>
                <a:lnTo>
                  <a:pt x="1412701" y="3187919"/>
                </a:lnTo>
                <a:cubicBezTo>
                  <a:pt x="1402612" y="3187367"/>
                  <a:pt x="1373509" y="3184444"/>
                  <a:pt x="1364678" y="3183688"/>
                </a:cubicBezTo>
                <a:cubicBezTo>
                  <a:pt x="1363023" y="3183583"/>
                  <a:pt x="1361370" y="3183479"/>
                  <a:pt x="1359716" y="3183377"/>
                </a:cubicBezTo>
                <a:lnTo>
                  <a:pt x="1327998" y="3173718"/>
                </a:lnTo>
                <a:cubicBezTo>
                  <a:pt x="1303324" y="3168363"/>
                  <a:pt x="1243415" y="3156944"/>
                  <a:pt x="1211674" y="3151252"/>
                </a:cubicBezTo>
                <a:cubicBezTo>
                  <a:pt x="1183206" y="3154805"/>
                  <a:pt x="1160307" y="3140433"/>
                  <a:pt x="1137545" y="3142903"/>
                </a:cubicBezTo>
                <a:cubicBezTo>
                  <a:pt x="1108831" y="3139323"/>
                  <a:pt x="1085657" y="3133417"/>
                  <a:pt x="1067088" y="3129767"/>
                </a:cubicBezTo>
                <a:cubicBezTo>
                  <a:pt x="1064006" y="3128241"/>
                  <a:pt x="1029699" y="3122201"/>
                  <a:pt x="1026132" y="3121008"/>
                </a:cubicBezTo>
                <a:cubicBezTo>
                  <a:pt x="1005747" y="3117732"/>
                  <a:pt x="1013867" y="3117508"/>
                  <a:pt x="979389" y="3112403"/>
                </a:cubicBezTo>
                <a:cubicBezTo>
                  <a:pt x="950459" y="3107178"/>
                  <a:pt x="920762" y="3105056"/>
                  <a:pt x="888511" y="3099565"/>
                </a:cubicBezTo>
                <a:cubicBezTo>
                  <a:pt x="854269" y="3092172"/>
                  <a:pt x="833998" y="3094049"/>
                  <a:pt x="820520" y="3090926"/>
                </a:cubicBezTo>
                <a:cubicBezTo>
                  <a:pt x="792202" y="3081871"/>
                  <a:pt x="783417" y="3082958"/>
                  <a:pt x="740242" y="3083816"/>
                </a:cubicBezTo>
                <a:cubicBezTo>
                  <a:pt x="707061" y="3077800"/>
                  <a:pt x="671560" y="3086129"/>
                  <a:pt x="646247" y="3074734"/>
                </a:cubicBezTo>
                <a:cubicBezTo>
                  <a:pt x="642938" y="3075735"/>
                  <a:pt x="639394" y="3076369"/>
                  <a:pt x="635700" y="3076739"/>
                </a:cubicBezTo>
                <a:cubicBezTo>
                  <a:pt x="632097" y="3076874"/>
                  <a:pt x="628494" y="3077010"/>
                  <a:pt x="624891" y="3077145"/>
                </a:cubicBezTo>
                <a:lnTo>
                  <a:pt x="614671" y="3073567"/>
                </a:lnTo>
                <a:cubicBezTo>
                  <a:pt x="603428" y="3072991"/>
                  <a:pt x="568522" y="3074251"/>
                  <a:pt x="557430" y="3073687"/>
                </a:cubicBezTo>
                <a:lnTo>
                  <a:pt x="557338" y="3073252"/>
                </a:lnTo>
                <a:cubicBezTo>
                  <a:pt x="554424" y="3072272"/>
                  <a:pt x="546805" y="3070825"/>
                  <a:pt x="539949" y="3067812"/>
                </a:cubicBezTo>
                <a:cubicBezTo>
                  <a:pt x="528878" y="3064560"/>
                  <a:pt x="503526" y="3056658"/>
                  <a:pt x="490911" y="3053742"/>
                </a:cubicBezTo>
                <a:lnTo>
                  <a:pt x="468269" y="3040300"/>
                </a:lnTo>
                <a:lnTo>
                  <a:pt x="446284" y="3044010"/>
                </a:lnTo>
                <a:cubicBezTo>
                  <a:pt x="429421" y="3045653"/>
                  <a:pt x="428304" y="3040351"/>
                  <a:pt x="407700" y="3036255"/>
                </a:cubicBezTo>
                <a:cubicBezTo>
                  <a:pt x="397569" y="3038433"/>
                  <a:pt x="390857" y="3046536"/>
                  <a:pt x="384835" y="3043282"/>
                </a:cubicBezTo>
                <a:cubicBezTo>
                  <a:pt x="363540" y="3042472"/>
                  <a:pt x="346002" y="3026895"/>
                  <a:pt x="323041" y="3023486"/>
                </a:cubicBezTo>
                <a:cubicBezTo>
                  <a:pt x="296255" y="3024819"/>
                  <a:pt x="286207" y="3016076"/>
                  <a:pt x="261659" y="3012466"/>
                </a:cubicBezTo>
                <a:cubicBezTo>
                  <a:pt x="237343" y="3017165"/>
                  <a:pt x="246269" y="3004370"/>
                  <a:pt x="234593" y="3000196"/>
                </a:cubicBezTo>
                <a:lnTo>
                  <a:pt x="231087" y="2999548"/>
                </a:lnTo>
                <a:lnTo>
                  <a:pt x="182124" y="3000760"/>
                </a:lnTo>
                <a:cubicBezTo>
                  <a:pt x="176172" y="2995322"/>
                  <a:pt x="146296" y="3000490"/>
                  <a:pt x="150781" y="2990775"/>
                </a:cubicBezTo>
                <a:cubicBezTo>
                  <a:pt x="135014" y="2988838"/>
                  <a:pt x="99403" y="2989342"/>
                  <a:pt x="87521" y="2989133"/>
                </a:cubicBezTo>
                <a:cubicBezTo>
                  <a:pt x="84843" y="2989261"/>
                  <a:pt x="82166" y="2989390"/>
                  <a:pt x="79487" y="2989518"/>
                </a:cubicBezTo>
                <a:lnTo>
                  <a:pt x="77079" y="2990682"/>
                </a:lnTo>
                <a:cubicBezTo>
                  <a:pt x="74554" y="2991354"/>
                  <a:pt x="71035" y="2991559"/>
                  <a:pt x="65291" y="2990716"/>
                </a:cubicBezTo>
                <a:cubicBezTo>
                  <a:pt x="64857" y="2990584"/>
                  <a:pt x="64422" y="2990453"/>
                  <a:pt x="63989" y="2990321"/>
                </a:cubicBezTo>
                <a:cubicBezTo>
                  <a:pt x="62342" y="2990669"/>
                  <a:pt x="50523" y="2991267"/>
                  <a:pt x="36658" y="2991762"/>
                </a:cubicBezTo>
                <a:lnTo>
                  <a:pt x="0" y="2992525"/>
                </a:ln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D26E46-8C5D-5F91-13DD-707ED9E3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404" y="3651159"/>
            <a:ext cx="5734396" cy="252580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zh-CN" altLang="en-US" sz="2000"/>
              <a:t>声明模型结构</a:t>
            </a:r>
          </a:p>
        </p:txBody>
      </p:sp>
    </p:spTree>
    <p:extLst>
      <p:ext uri="{BB962C8B-B14F-4D97-AF65-F5344CB8AC3E}">
        <p14:creationId xmlns:p14="http://schemas.microsoft.com/office/powerpoint/2010/main" val="29353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3F92E4C9-A656-01BE-0526-26A5FC69B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" r="-2" b="3129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B1791F-FEDF-5683-780F-E88C5224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zh-CN" altLang="en-US" sz="2000"/>
              <a:t>声明运行时需要的 </a:t>
            </a:r>
            <a:r>
              <a:rPr lang="en-US" altLang="zh-CN" sz="2000"/>
              <a:t>Buffer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22054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D63F5-7ADC-EA3B-7737-26A43069D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zh-CN" altLang="en-US" sz="2000"/>
              <a:t>从文件中读取模型参数，分配参数显存并上传</a:t>
            </a:r>
          </a:p>
        </p:txBody>
      </p:sp>
      <p:pic>
        <p:nvPicPr>
          <p:cNvPr id="13" name="图片 12" descr="手机屏幕的截图&#10;&#10;描述已自动生成">
            <a:extLst>
              <a:ext uri="{FF2B5EF4-FFF2-40B4-BE49-F238E27FC236}">
                <a16:creationId xmlns:a16="http://schemas.microsoft.com/office/drawing/2014/main" id="{5DBFEC78-D264-8304-4A9C-6161D04B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66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2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A3DEE-3FBE-F347-AA1F-475A3AFE2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zh-CN" sz="1700" dirty="0"/>
              <a:t>Buffer </a:t>
            </a:r>
            <a:r>
              <a:rPr lang="zh-CN" altLang="en-US" sz="1700" dirty="0"/>
              <a:t>分配显存</a:t>
            </a: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07759703-920A-2DD2-5552-5CDC4FFAB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" b="1272"/>
          <a:stretch/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0039325A-D25C-0DB0-DF76-9E40F36D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2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B79F139-1DB1-083C-7FD5-0940D720B040}"/>
              </a:ext>
            </a:extLst>
          </p:cNvPr>
          <p:cNvSpPr txBox="1">
            <a:spLocks/>
          </p:cNvSpPr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>
              <a:buFont typeface="+mj-lt"/>
              <a:buAutoNum type="arabicPeriod" startAt="5"/>
            </a:pPr>
            <a:r>
              <a:rPr lang="en-US" altLang="zh-CN" sz="2000"/>
              <a:t>State </a:t>
            </a:r>
            <a:r>
              <a:rPr lang="zh-CN" altLang="en-US" sz="2000"/>
              <a:t>分配显存</a:t>
            </a:r>
            <a:endParaRPr lang="zh-CN" altLang="en-US" sz="2000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DB4AA2C3-55F8-F78F-6C15-E43FDB165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29" y="741391"/>
            <a:ext cx="6050032" cy="53845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117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2B3C3C6A-A789-D606-B100-279DA4E72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" r="2" b="908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E99A09-4DE9-72DF-12FE-26E98A193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zh-CN" altLang="en-US" sz="2000"/>
              <a:t>手写 </a:t>
            </a:r>
            <a:r>
              <a:rPr lang="en-US" altLang="zh-CN" sz="2000"/>
              <a:t>Compute</a:t>
            </a:r>
            <a:r>
              <a:rPr lang="zh-CN" altLang="en-US" sz="2000"/>
              <a:t> </a:t>
            </a:r>
            <a:r>
              <a:rPr lang="en-US" altLang="zh-CN" sz="2000"/>
              <a:t>Shader</a:t>
            </a:r>
            <a:r>
              <a:rPr lang="zh-CN" altLang="en-US" sz="2000"/>
              <a:t>，实现</a:t>
            </a:r>
            <a:endParaRPr lang="en-US" altLang="zh-CN" sz="2000"/>
          </a:p>
          <a:p>
            <a:pPr lvl="1"/>
            <a:r>
              <a:rPr lang="en-US" altLang="zh-CN" sz="2000"/>
              <a:t>Layer Normalization</a:t>
            </a:r>
          </a:p>
          <a:p>
            <a:pPr lvl="1"/>
            <a:r>
              <a:rPr lang="zh-CN" altLang="en-US" sz="2000"/>
              <a:t>矩阵</a:t>
            </a:r>
            <a:r>
              <a:rPr lang="en-US" altLang="zh-CN" sz="2000"/>
              <a:t>×</a:t>
            </a:r>
            <a:r>
              <a:rPr lang="zh-CN" altLang="en-US" sz="2000"/>
              <a:t>向量</a:t>
            </a:r>
            <a:endParaRPr lang="en-US" altLang="zh-CN" sz="2000"/>
          </a:p>
          <a:p>
            <a:pPr lvl="1"/>
            <a:r>
              <a:rPr lang="en-US" altLang="zh-CN" sz="2000"/>
              <a:t>Time Shift</a:t>
            </a:r>
          </a:p>
          <a:p>
            <a:pPr lvl="1"/>
            <a:r>
              <a:rPr lang="en-US" altLang="zh-CN" sz="2000"/>
              <a:t>WKV Operator</a:t>
            </a:r>
          </a:p>
          <a:p>
            <a:pPr lvl="1"/>
            <a:r>
              <a:rPr lang="en-US" altLang="zh-CN" sz="2000"/>
              <a:t>Channel Mix</a:t>
            </a:r>
          </a:p>
        </p:txBody>
      </p:sp>
    </p:spTree>
    <p:extLst>
      <p:ext uri="{BB962C8B-B14F-4D97-AF65-F5344CB8AC3E}">
        <p14:creationId xmlns:p14="http://schemas.microsoft.com/office/powerpoint/2010/main" val="234920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0ED0F-6311-2872-0821-31F38A55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381000"/>
            <a:ext cx="6894576" cy="200305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zh-CN" altLang="en-US" sz="2200"/>
              <a:t>读取 </a:t>
            </a:r>
            <a:r>
              <a:rPr lang="en-US" altLang="zh-CN" sz="2200"/>
              <a:t>Shader</a:t>
            </a:r>
            <a:r>
              <a:rPr lang="zh-CN" altLang="en-US" sz="2200"/>
              <a:t>，创建 </a:t>
            </a:r>
            <a:r>
              <a:rPr lang="en-US" altLang="zh-CN" sz="2200"/>
              <a:t>Compute Pipeline</a:t>
            </a:r>
            <a:endParaRPr lang="zh-CN" altLang="en-US" sz="2200"/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585621E9-5C02-C190-666D-F44139BEA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r="4244"/>
          <a:stretch/>
        </p:blipFill>
        <p:spPr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37DD805C-E324-844A-7EAB-F30EF4FE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1" r="958" b="-1"/>
          <a:stretch/>
        </p:blipFill>
        <p:spPr>
          <a:xfrm>
            <a:off x="6019800" y="2657872"/>
            <a:ext cx="6172193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074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D28F8-054C-2D19-5452-061B393F6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zh-CN" altLang="en-US" sz="1800" dirty="0"/>
              <a:t>当输入了一个 </a:t>
            </a:r>
            <a:r>
              <a:rPr lang="en-US" altLang="zh-CN" sz="1800" dirty="0"/>
              <a:t>Token</a:t>
            </a:r>
            <a:r>
              <a:rPr lang="zh-CN" altLang="en-US" sz="1800" dirty="0"/>
              <a:t>：转化为 </a:t>
            </a:r>
            <a:r>
              <a:rPr lang="en-US" altLang="zh-CN" sz="1800" dirty="0"/>
              <a:t>Embedding </a:t>
            </a:r>
            <a:r>
              <a:rPr lang="zh-CN" altLang="en-US" sz="1800" dirty="0"/>
              <a:t>并上传 </a:t>
            </a:r>
            <a:r>
              <a:rPr lang="en-US" altLang="zh-CN" sz="1800" dirty="0"/>
              <a:t>GPU</a:t>
            </a:r>
            <a:endParaRPr lang="zh-CN" altLang="en-US" sz="1800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C2012DEC-9C0D-E313-8CBF-7A8FF98C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742914"/>
            <a:ext cx="6440424" cy="33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4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1A6116B0-46FD-0685-2CB3-0B6506F5A4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23" b="1522"/>
          <a:stretch/>
        </p:blipFill>
        <p:spPr>
          <a:xfrm>
            <a:off x="181899" y="182880"/>
            <a:ext cx="5915025" cy="6492240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E2E6E21-9B76-F2D8-6E85-CC372F8310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8"/>
          <a:stretch/>
        </p:blipFill>
        <p:spPr>
          <a:xfrm>
            <a:off x="6095156" y="182880"/>
            <a:ext cx="5915025" cy="649978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1F7401-0C49-01B6-44EF-587BE8B3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14" y="3526300"/>
            <a:ext cx="10509179" cy="25884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zh-CN" altLang="en-US" sz="2000" dirty="0">
                <a:solidFill>
                  <a:srgbClr val="FFFFFF"/>
                </a:solidFill>
              </a:rPr>
              <a:t>绑定 </a:t>
            </a:r>
            <a:r>
              <a:rPr lang="en-US" altLang="zh-CN" sz="2000" dirty="0">
                <a:solidFill>
                  <a:srgbClr val="FFFFFF"/>
                </a:solidFill>
              </a:rPr>
              <a:t>Buffers </a:t>
            </a:r>
            <a:r>
              <a:rPr lang="zh-CN" altLang="en-US" sz="2000" dirty="0">
                <a:solidFill>
                  <a:srgbClr val="FFFFFF"/>
                </a:solidFill>
              </a:rPr>
              <a:t>到 </a:t>
            </a:r>
            <a:r>
              <a:rPr lang="en-US" altLang="zh-CN" sz="2000" dirty="0">
                <a:solidFill>
                  <a:srgbClr val="FFFFFF"/>
                </a:solidFill>
              </a:rPr>
              <a:t>Pipeline</a:t>
            </a:r>
            <a:r>
              <a:rPr lang="zh-CN" altLang="en-US" sz="2000" dirty="0">
                <a:solidFill>
                  <a:srgbClr val="FFFFFF"/>
                </a:solidFill>
              </a:rPr>
              <a:t>；创建 </a:t>
            </a:r>
            <a:r>
              <a:rPr lang="en-US" altLang="zh-CN" sz="2000" dirty="0">
                <a:solidFill>
                  <a:srgbClr val="FFFFFF"/>
                </a:solidFill>
              </a:rPr>
              <a:t>Compute Pass</a:t>
            </a:r>
            <a:r>
              <a:rPr lang="zh-CN" altLang="en-US" sz="2000" dirty="0">
                <a:solidFill>
                  <a:srgbClr val="FFFFFF"/>
                </a:solidFill>
              </a:rPr>
              <a:t>；编码、提交 </a:t>
            </a:r>
            <a:r>
              <a:rPr lang="en-US" altLang="zh-CN" sz="2000" dirty="0">
                <a:solidFill>
                  <a:srgbClr val="FFFFFF"/>
                </a:solidFill>
              </a:rPr>
              <a:t>GPU </a:t>
            </a:r>
            <a:r>
              <a:rPr lang="zh-CN" altLang="en-US" sz="2000" dirty="0">
                <a:solidFill>
                  <a:srgbClr val="FFFFFF"/>
                </a:solidFill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91543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AB01DF9B-9219-139F-AC22-F909EEEA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14" y="1579744"/>
            <a:ext cx="6449549" cy="362787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0F6F0-4F9B-2C2C-6939-1F9D3E09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5" y="2533476"/>
            <a:ext cx="3443514" cy="3447832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 startAt="10"/>
            </a:pPr>
            <a:r>
              <a:rPr lang="zh-CN" altLang="en-US" sz="2000"/>
              <a:t>回读计算结果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716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64E6549-FE97-4FC4-9D6B-F21DE7C4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3D173-C90F-458B-9AB2-3B29D2944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58EF7B-8D7F-442D-9F36-677B1C2FC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A17F4F-AB41-41A8-A14C-58163A36A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内容占位符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AC829A9-352F-F8E8-4811-2912CB74D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 r="1" b="1"/>
          <a:stretch/>
        </p:blipFill>
        <p:spPr>
          <a:xfrm>
            <a:off x="550863" y="549275"/>
            <a:ext cx="11090274" cy="575792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119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D841D8A-3DA5-6B76-5876-D3295483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恭喜你实现了 </a:t>
            </a:r>
            <a:r>
              <a:rPr lang="en-US" altLang="zh-CN" sz="4000" dirty="0">
                <a:solidFill>
                  <a:schemeClr val="bg1"/>
                </a:solidFill>
              </a:rPr>
              <a:t>Web-RWKV 0.1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DDBB8-E4B2-3A5A-C9C7-6A8850B3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速度比 </a:t>
            </a:r>
            <a:r>
              <a:rPr lang="en-US" altLang="zh-CN" sz="2400" dirty="0"/>
              <a:t>Torch </a:t>
            </a:r>
            <a:r>
              <a:rPr lang="zh-CN" altLang="en-US" sz="2400" dirty="0"/>
              <a:t>实现快一些</a:t>
            </a:r>
            <a:r>
              <a:rPr lang="en-US" altLang="zh-CN" sz="2400" dirty="0"/>
              <a:t>……</a:t>
            </a:r>
          </a:p>
          <a:p>
            <a:r>
              <a:rPr lang="en-US" altLang="zh-CN" sz="2400" dirty="0"/>
              <a:t>V4 3B 50 t/s @ 3945WX + 3080</a:t>
            </a:r>
          </a:p>
          <a:p>
            <a:r>
              <a:rPr lang="zh-CN" altLang="en-US" sz="2400" dirty="0"/>
              <a:t>但是如果我的机器是 </a:t>
            </a:r>
            <a:r>
              <a:rPr lang="en-US" altLang="zh-CN" sz="2400" dirty="0"/>
              <a:t>Xeon E5-2673 v3 + 4090</a:t>
            </a:r>
          </a:p>
          <a:p>
            <a:r>
              <a:rPr lang="zh-CN" altLang="en-US" sz="2400" dirty="0"/>
              <a:t>那么速度只有 </a:t>
            </a:r>
            <a:r>
              <a:rPr lang="en-US" altLang="zh-CN" sz="2400" dirty="0"/>
              <a:t>25 t/s</a:t>
            </a:r>
            <a:r>
              <a:rPr lang="zh-CN" altLang="en-US" sz="2400" dirty="0"/>
              <a:t>（</a:t>
            </a:r>
            <a:r>
              <a:rPr lang="en-US" altLang="zh-CN" sz="2400" dirty="0"/>
              <a:t>……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我们一步一步来优化它</a:t>
            </a:r>
            <a:r>
              <a:rPr lang="en-US" altLang="zh-CN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47261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C8FE31-A9EB-3CC0-F5A9-5A448E0C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长输入优化及并行推理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F5E70-6E09-4391-A1AE-ED954D13D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长输入使用 </a:t>
            </a:r>
            <a:r>
              <a:rPr lang="en-US" altLang="zh-CN" sz="2400" dirty="0"/>
              <a:t>GEMM </a:t>
            </a:r>
            <a:r>
              <a:rPr lang="zh-CN" altLang="en-US" sz="2400" dirty="0"/>
              <a:t>而非 </a:t>
            </a:r>
            <a:r>
              <a:rPr lang="en-US" altLang="zh-CN" sz="2400" dirty="0"/>
              <a:t>GEMV</a:t>
            </a:r>
            <a:r>
              <a:rPr lang="zh-CN" altLang="en-US" sz="2400" dirty="0"/>
              <a:t>，节省大量带宽，提速 </a:t>
            </a:r>
            <a:r>
              <a:rPr lang="en-US" altLang="zh-CN" sz="2400" dirty="0"/>
              <a:t>8-10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r>
              <a:rPr lang="zh-CN" altLang="en-US" sz="2400" dirty="0"/>
              <a:t>为了效率，</a:t>
            </a:r>
            <a:r>
              <a:rPr lang="en-US" altLang="zh-CN" sz="2400" dirty="0"/>
              <a:t>GEMM Kernel </a:t>
            </a:r>
            <a:r>
              <a:rPr lang="zh-CN" altLang="en-US" sz="2400" dirty="0"/>
              <a:t>期望输入序列长是</a:t>
            </a:r>
            <a:r>
              <a:rPr lang="en-US" altLang="zh-CN" sz="2400" dirty="0"/>
              <a:t> 32 </a:t>
            </a:r>
            <a:r>
              <a:rPr lang="zh-CN" altLang="en-US" sz="2400" dirty="0"/>
              <a:t>的倍数</a:t>
            </a:r>
            <a:endParaRPr lang="en-US" altLang="zh-CN" sz="2400" dirty="0"/>
          </a:p>
          <a:p>
            <a:r>
              <a:rPr lang="zh-CN" altLang="en-US" sz="2400" dirty="0"/>
              <a:t>过长的输入可能会使 </a:t>
            </a:r>
            <a:r>
              <a:rPr lang="en-US" altLang="zh-CN" sz="2400" dirty="0"/>
              <a:t>GPU </a:t>
            </a:r>
            <a:r>
              <a:rPr lang="zh-CN" altLang="en-US" sz="2400" dirty="0"/>
              <a:t>长时间繁忙从而触发 </a:t>
            </a:r>
            <a:r>
              <a:rPr lang="en-US" altLang="zh-CN" sz="2400" dirty="0"/>
              <a:t>TDR</a:t>
            </a:r>
          </a:p>
          <a:p>
            <a:r>
              <a:rPr lang="zh-CN" altLang="en-US" sz="2400" dirty="0"/>
              <a:t>故我们需要将长输入拆分成合理大小的块，一次处理一块</a:t>
            </a:r>
            <a:endParaRPr lang="en-US" altLang="zh-CN" sz="2400" dirty="0"/>
          </a:p>
          <a:p>
            <a:r>
              <a:rPr lang="zh-CN" altLang="en-US" sz="2400" dirty="0"/>
              <a:t>那并行推理也可以复用这个加速机制吗？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1910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5C53AFA-E10E-C04F-265D-0C5EA71AA4CF}"/>
              </a:ext>
            </a:extLst>
          </p:cNvPr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从推理函数的类型中我们可以看到</a:t>
            </a:r>
            <a:r>
              <a:rPr lang="en-US" altLang="zh-CN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……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zh-CN" sz="3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A44B45DC-B2F2-3D97-0A28-78CB8D154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211895"/>
            <a:ext cx="10768181" cy="384962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82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41582B-871F-399A-25B8-A35FD4D48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526" y="643466"/>
            <a:ext cx="99929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7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C654CA-0630-5C97-49C5-60DEF120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3467" y="1193461"/>
            <a:ext cx="10905066" cy="4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1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示意图&#10;&#10;描述已自动生成">
            <a:extLst>
              <a:ext uri="{FF2B5EF4-FFF2-40B4-BE49-F238E27FC236}">
                <a16:creationId xmlns:a16="http://schemas.microsoft.com/office/drawing/2014/main" id="{7A539459-E252-55D0-53F8-BEACD654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51" b="99805" l="0" r="98438">
                        <a14:foregroundMark x1="36426" y1="17773" x2="25879" y2="43359"/>
                        <a14:foregroundMark x1="25879" y1="43359" x2="78027" y2="37891"/>
                        <a14:foregroundMark x1="78027" y1="37891" x2="82617" y2="10547"/>
                        <a14:foregroundMark x1="82617" y1="10547" x2="22168" y2="8984"/>
                        <a14:foregroundMark x1="22168" y1="8984" x2="39648" y2="22168"/>
                        <a14:foregroundMark x1="39648" y1="22168" x2="22559" y2="20605"/>
                        <a14:foregroundMark x1="22559" y1="20605" x2="28809" y2="10742"/>
                        <a14:foregroundMark x1="28809" y1="10742" x2="20508" y2="6152"/>
                        <a14:foregroundMark x1="20508" y1="6152" x2="9668" y2="25488"/>
                        <a14:foregroundMark x1="9668" y1="25488" x2="7324" y2="47168"/>
                        <a14:foregroundMark x1="7324" y1="47168" x2="16602" y2="70996"/>
                        <a14:foregroundMark x1="16602" y1="70996" x2="45703" y2="72949"/>
                        <a14:foregroundMark x1="45703" y1="72949" x2="79590" y2="66895"/>
                        <a14:foregroundMark x1="79590" y1="66895" x2="76953" y2="73828"/>
                        <a14:foregroundMark x1="46387" y1="73047" x2="47168" y2="80469"/>
                        <a14:foregroundMark x1="47168" y1="80469" x2="37793" y2="85254"/>
                        <a14:foregroundMark x1="37793" y1="85254" x2="10156" y2="76465"/>
                        <a14:foregroundMark x1="10156" y1="76465" x2="1855" y2="49902"/>
                        <a14:foregroundMark x1="1855" y1="49902" x2="2148" y2="29102"/>
                        <a14:foregroundMark x1="2148" y1="29102" x2="10156" y2="4199"/>
                        <a14:foregroundMark x1="10156" y1="4199" x2="19043" y2="2246"/>
                        <a14:foregroundMark x1="8105" y1="879" x2="1172" y2="13379"/>
                        <a14:foregroundMark x1="1172" y1="13379" x2="586" y2="54297"/>
                        <a14:foregroundMark x1="586" y1="54297" x2="5469" y2="37891"/>
                        <a14:foregroundMark x1="5469" y1="37891" x2="4688" y2="98145"/>
                        <a14:foregroundMark x1="4688" y1="98145" x2="40625" y2="96387"/>
                        <a14:foregroundMark x1="40625" y1="96387" x2="54492" y2="96582"/>
                        <a14:foregroundMark x1="54492" y1="96582" x2="85742" y2="85254"/>
                        <a14:foregroundMark x1="85742" y1="85254" x2="97754" y2="49707"/>
                        <a14:foregroundMark x1="97754" y1="49707" x2="91895" y2="4785"/>
                        <a14:foregroundMark x1="91895" y1="4785" x2="58887" y2="2441"/>
                        <a14:foregroundMark x1="65625" y1="85156" x2="46289" y2="93945"/>
                        <a14:foregroundMark x1="46289" y1="93945" x2="27637" y2="96484"/>
                        <a14:foregroundMark x1="27637" y1="96484" x2="7715" y2="91797"/>
                        <a14:foregroundMark x1="7715" y1="91797" x2="391" y2="14941"/>
                        <a14:foregroundMark x1="391" y1="14941" x2="0" y2="17578"/>
                        <a14:foregroundMark x1="3320" y1="98340" x2="30469" y2="96387"/>
                        <a14:foregroundMark x1="30469" y1="96387" x2="52246" y2="97754"/>
                        <a14:foregroundMark x1="52246" y1="97754" x2="60156" y2="96777"/>
                        <a14:foregroundMark x1="33301" y1="3613" x2="45703" y2="2441"/>
                        <a14:foregroundMark x1="98438" y1="3320" x2="98047" y2="45703"/>
                        <a14:foregroundMark x1="94922" y1="75195" x2="77441" y2="93945"/>
                        <a14:foregroundMark x1="77441" y1="93945" x2="76758" y2="99805"/>
                        <a14:foregroundMark x1="89063" y1="36426" x2="85742" y2="45703"/>
                        <a14:foregroundMark x1="85742" y1="45703" x2="58789" y2="64355"/>
                        <a14:foregroundMark x1="58789" y1="64355" x2="24414" y2="59473"/>
                        <a14:foregroundMark x1="24414" y1="59473" x2="17969" y2="44238"/>
                        <a14:foregroundMark x1="17969" y1="44238" x2="62793" y2="49219"/>
                        <a14:foregroundMark x1="62793" y1="49219" x2="63770" y2="49121"/>
                        <a14:foregroundMark x1="66016" y1="51074" x2="55371" y2="54297"/>
                        <a14:foregroundMark x1="55371" y1="54297" x2="30566" y2="54492"/>
                        <a14:foregroundMark x1="95020" y1="92090" x2="87305" y2="97949"/>
                        <a14:foregroundMark x1="92578" y1="96387" x2="91211" y2="97070"/>
                        <a14:backgroundMark x1="98145" y1="96387" x2="92823" y2="96658"/>
                        <a14:backgroundMark x1="92572" y1="98179" x2="97559" y2="99805"/>
                        <a14:backgroundMark x1="90567" y1="97525" x2="92062" y2="98012"/>
                        <a14:backgroundMark x1="97559" y1="99805" x2="97559" y2="99805"/>
                        <a14:backgroundMark x1="87307" y1="97952" x2="83887" y2="98340"/>
                        <a14:backgroundMark x1="91570" y1="97468" x2="90479" y2="97592"/>
                        <a14:backgroundMark x1="97656" y1="96777" x2="93370" y2="97264"/>
                        <a14:backgroundMark x1="87305" y1="98047" x2="87598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F21B15-B286-5E1F-9300-0428383A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/>
              <a:t>推理引擎内置 </a:t>
            </a:r>
            <a:r>
              <a:rPr lang="en-US" altLang="zh-CN" sz="2000"/>
              <a:t>Tracy </a:t>
            </a:r>
            <a:r>
              <a:rPr lang="zh-CN" altLang="en-US" sz="2000"/>
              <a:t>性能测试接口，只要开启相应的编译特性即可。</a:t>
            </a: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172242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3E54B402-8239-5D15-D4D0-8BBE628AD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6D8F00-E9B8-C5EE-54DE-8956D97741D6}"/>
              </a:ext>
            </a:extLst>
          </p:cNvPr>
          <p:cNvSpPr txBox="1"/>
          <p:nvPr/>
        </p:nvSpPr>
        <p:spPr>
          <a:xfrm>
            <a:off x="6576158" y="6214533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AMD Ryzen </a:t>
            </a:r>
            <a:r>
              <a:rPr lang="en-US" altLang="zh-CN" sz="1800" dirty="0" err="1"/>
              <a:t>Threadripper</a:t>
            </a:r>
            <a:r>
              <a:rPr lang="en-US" altLang="zh-CN" sz="1800" dirty="0"/>
              <a:t> PRO 3945WX + 3080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35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C8FE31-A9EB-3CC0-F5A9-5A448E0C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GPU </a:t>
            </a:r>
            <a:r>
              <a:rPr lang="zh-CN" altLang="en-US" sz="4000" dirty="0">
                <a:solidFill>
                  <a:schemeClr val="bg1"/>
                </a:solidFill>
              </a:rPr>
              <a:t>在等什么？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2DF4DCE-2743-FF53-11B5-24075BECA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232125"/>
              </p:ext>
            </p:extLst>
          </p:nvPr>
        </p:nvGraphicFramePr>
        <p:xfrm>
          <a:off x="1155548" y="2217343"/>
          <a:ext cx="9880893" cy="395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09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桌子, 室内, 书, 充满&#10;&#10;AI 生成的内容可能不正确。">
            <a:extLst>
              <a:ext uri="{FF2B5EF4-FFF2-40B4-BE49-F238E27FC236}">
                <a16:creationId xmlns:a16="http://schemas.microsoft.com/office/drawing/2014/main" id="{7B89A7AE-685F-493C-FFDE-215877ED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" r="8893" b="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57" name="Rectangle 5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24C90AC-0FC9-3A5A-5A66-B6D15D8E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zh-CN" altLang="en-US" sz="4000" dirty="0"/>
              <a:t>绑定组创建优化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CC3EF-5AEE-EF27-809D-945EEDEB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多层级资源缓存复用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485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钟表的特写&#10;&#10;AI 生成的内容可能不正确。">
            <a:extLst>
              <a:ext uri="{FF2B5EF4-FFF2-40B4-BE49-F238E27FC236}">
                <a16:creationId xmlns:a16="http://schemas.microsoft.com/office/drawing/2014/main" id="{47E3AE35-867F-69DC-1CA8-0A2682046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6BED0A2-2813-86D3-3C79-C9A86EBDD73C}"/>
              </a:ext>
            </a:extLst>
          </p:cNvPr>
          <p:cNvSpPr txBox="1">
            <a:spLocks/>
          </p:cNvSpPr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/>
              <a:t>绑定组创建优化</a:t>
            </a:r>
            <a:endParaRPr lang="zh-CN" altLang="en-US" sz="4000" dirty="0"/>
          </a:p>
        </p:txBody>
      </p:sp>
      <p:sp>
        <p:nvSpPr>
          <p:cNvPr id="13" name="标注: 弯曲线形 12">
            <a:extLst>
              <a:ext uri="{FF2B5EF4-FFF2-40B4-BE49-F238E27FC236}">
                <a16:creationId xmlns:a16="http://schemas.microsoft.com/office/drawing/2014/main" id="{6565382D-6953-5185-63BE-3E5D058BB405}"/>
              </a:ext>
            </a:extLst>
          </p:cNvPr>
          <p:cNvSpPr/>
          <p:nvPr/>
        </p:nvSpPr>
        <p:spPr>
          <a:xfrm>
            <a:off x="1764157" y="1957481"/>
            <a:ext cx="2156174" cy="1373777"/>
          </a:xfrm>
          <a:prstGeom prst="borderCallout2">
            <a:avLst>
              <a:gd name="adj1" fmla="val 54883"/>
              <a:gd name="adj2" fmla="val 102333"/>
              <a:gd name="adj3" fmla="val 54883"/>
              <a:gd name="adj4" fmla="val 120655"/>
              <a:gd name="adj5" fmla="val 106948"/>
              <a:gd name="adj6" fmla="val 16918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管线复用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同一算子变体只用创建一次管线</a:t>
            </a:r>
          </a:p>
        </p:txBody>
      </p:sp>
      <p:sp>
        <p:nvSpPr>
          <p:cNvPr id="14" name="标注: 弯曲线形 13">
            <a:extLst>
              <a:ext uri="{FF2B5EF4-FFF2-40B4-BE49-F238E27FC236}">
                <a16:creationId xmlns:a16="http://schemas.microsoft.com/office/drawing/2014/main" id="{22372D3F-7BD8-9DCF-6907-E4943F3DC56D}"/>
              </a:ext>
            </a:extLst>
          </p:cNvPr>
          <p:cNvSpPr/>
          <p:nvPr/>
        </p:nvSpPr>
        <p:spPr>
          <a:xfrm>
            <a:off x="8271669" y="1270592"/>
            <a:ext cx="2156174" cy="1373777"/>
          </a:xfrm>
          <a:prstGeom prst="borderCallout2">
            <a:avLst>
              <a:gd name="adj1" fmla="val 53212"/>
              <a:gd name="adj2" fmla="val -3462"/>
              <a:gd name="adj3" fmla="val 52540"/>
              <a:gd name="adj4" fmla="val -27879"/>
              <a:gd name="adj5" fmla="val 157604"/>
              <a:gd name="adj6" fmla="val -6691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显存复用</a:t>
            </a:r>
          </a:p>
        </p:txBody>
      </p:sp>
      <p:sp>
        <p:nvSpPr>
          <p:cNvPr id="16" name="标注: 弯曲线形 15">
            <a:extLst>
              <a:ext uri="{FF2B5EF4-FFF2-40B4-BE49-F238E27FC236}">
                <a16:creationId xmlns:a16="http://schemas.microsoft.com/office/drawing/2014/main" id="{98264AFC-989C-8C21-6566-9F75E01836AA}"/>
              </a:ext>
            </a:extLst>
          </p:cNvPr>
          <p:cNvSpPr/>
          <p:nvPr/>
        </p:nvSpPr>
        <p:spPr>
          <a:xfrm>
            <a:off x="1764157" y="4900519"/>
            <a:ext cx="2156174" cy="1373777"/>
          </a:xfrm>
          <a:prstGeom prst="borderCallout2">
            <a:avLst>
              <a:gd name="adj1" fmla="val 54883"/>
              <a:gd name="adj2" fmla="val 102333"/>
              <a:gd name="adj3" fmla="val 54883"/>
              <a:gd name="adj4" fmla="val 120655"/>
              <a:gd name="adj5" fmla="val -1912"/>
              <a:gd name="adj6" fmla="val 16761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绑定组复用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相同管线绑定相同显存可复用绑定组</a:t>
            </a:r>
          </a:p>
        </p:txBody>
      </p:sp>
    </p:spTree>
    <p:extLst>
      <p:ext uri="{BB962C8B-B14F-4D97-AF65-F5344CB8AC3E}">
        <p14:creationId xmlns:p14="http://schemas.microsoft.com/office/powerpoint/2010/main" val="251196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内容占位符 6" descr="图片包含 图形用户界面&#10;&#10;描述已自动生成">
            <a:extLst>
              <a:ext uri="{FF2B5EF4-FFF2-40B4-BE49-F238E27FC236}">
                <a16:creationId xmlns:a16="http://schemas.microsoft.com/office/drawing/2014/main" id="{D5C3E2C1-AB4C-92F6-45AB-25C0622D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b="2044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96C6A4-CB4F-28E5-DFD7-29BE858E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effectLst/>
                <a:latin typeface="+mj-ea"/>
              </a:rPr>
              <a:t>为什么</a:t>
            </a:r>
            <a:r>
              <a:rPr lang="zh-CN" altLang="en-US" sz="4000" dirty="0">
                <a:latin typeface="+mj-ea"/>
              </a:rPr>
              <a:t>是</a:t>
            </a:r>
            <a:r>
              <a:rPr lang="en-US" altLang="zh-CN" sz="4000" dirty="0">
                <a:effectLst/>
                <a:latin typeface="+mj-ea"/>
              </a:rPr>
              <a:t>『Web』</a:t>
            </a:r>
            <a:endParaRPr lang="zh-CN" altLang="en-US" sz="4000" dirty="0">
              <a:latin typeface="+mj-ea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A2B3FE-58B8-AD16-E95C-02E6E1CBC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一份代码，多端通用</a:t>
            </a:r>
            <a:endParaRPr lang="en-US" altLang="zh-CN" sz="2000" dirty="0"/>
          </a:p>
          <a:p>
            <a:r>
              <a:rPr lang="en-US" altLang="zh-CN" sz="1600" dirty="0"/>
              <a:t>PC</a:t>
            </a:r>
          </a:p>
          <a:p>
            <a:r>
              <a:rPr lang="en-US" altLang="zh-CN" sz="1600" dirty="0"/>
              <a:t>Linux</a:t>
            </a:r>
          </a:p>
          <a:p>
            <a:r>
              <a:rPr lang="en-US" altLang="zh-CN" sz="1600" dirty="0"/>
              <a:t>MacOS</a:t>
            </a:r>
          </a:p>
          <a:p>
            <a:r>
              <a:rPr lang="en-US" altLang="zh-CN" sz="1600" dirty="0"/>
              <a:t>Android</a:t>
            </a:r>
          </a:p>
          <a:p>
            <a:r>
              <a:rPr lang="en-US" altLang="zh-CN" sz="1600" dirty="0"/>
              <a:t>iOS</a:t>
            </a:r>
          </a:p>
          <a:p>
            <a:r>
              <a:rPr lang="zh-CN" altLang="en-US" sz="1600" dirty="0"/>
              <a:t>浏览器（</a:t>
            </a:r>
            <a:r>
              <a:rPr lang="en-US" altLang="zh-CN" sz="1600" dirty="0"/>
              <a:t>WebGPU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65C0B3-DF47-652D-ACED-F47CA4734850}"/>
              </a:ext>
            </a:extLst>
          </p:cNvPr>
          <p:cNvSpPr/>
          <p:nvPr/>
        </p:nvSpPr>
        <p:spPr>
          <a:xfrm>
            <a:off x="11077303" y="6272785"/>
            <a:ext cx="1114697" cy="585216"/>
          </a:xfrm>
          <a:prstGeom prst="rect">
            <a:avLst/>
          </a:prstGeom>
          <a:solidFill>
            <a:srgbClr val="E8EC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4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火车在轨道上行驶&#10;&#10;AI 生成的内容可能不正确。">
            <a:extLst>
              <a:ext uri="{FF2B5EF4-FFF2-40B4-BE49-F238E27FC236}">
                <a16:creationId xmlns:a16="http://schemas.microsoft.com/office/drawing/2014/main" id="{9FB210CB-E3A5-885C-F033-6FFE92822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15" b="83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7A6D12-C7E8-4F95-EBD4-28F5D18C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命令编码优化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09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1D273B-3FB0-3D86-D2BF-638E06F8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输入预测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9C7E9-4C26-6B33-B886-EA9A5689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在生成上一输出前，无法得知下一输入？</a:t>
            </a:r>
            <a:endParaRPr lang="en-US" altLang="zh-CN" sz="2400" dirty="0"/>
          </a:p>
          <a:p>
            <a:r>
              <a:rPr lang="zh-CN" altLang="en-US" sz="2400" dirty="0"/>
              <a:t>至少我们可以预测形状（假设：推理过程不被人为中断）</a:t>
            </a:r>
            <a:endParaRPr lang="en-US" altLang="zh-CN" sz="2400" dirty="0"/>
          </a:p>
          <a:p>
            <a:r>
              <a:rPr lang="zh-CN" altLang="en-US" sz="2400" dirty="0"/>
              <a:t>在 </a:t>
            </a:r>
            <a:r>
              <a:rPr lang="en-US" altLang="zh-CN" sz="2400" dirty="0"/>
              <a:t>GPU </a:t>
            </a:r>
            <a:r>
              <a:rPr lang="zh-CN" altLang="en-US" sz="2400" dirty="0"/>
              <a:t>计算第 </a:t>
            </a:r>
            <a:r>
              <a:rPr lang="en-US" altLang="zh-CN" sz="2400" dirty="0"/>
              <a:t>N </a:t>
            </a:r>
            <a:r>
              <a:rPr lang="zh-CN" altLang="en-US" sz="2400" dirty="0"/>
              <a:t>个 </a:t>
            </a:r>
            <a:r>
              <a:rPr lang="en-US" altLang="zh-CN" sz="2400" dirty="0"/>
              <a:t>Token </a:t>
            </a:r>
            <a:r>
              <a:rPr lang="zh-CN" altLang="en-US" sz="2400" dirty="0"/>
              <a:t>时，</a:t>
            </a:r>
            <a:r>
              <a:rPr lang="en-US" altLang="zh-CN" sz="2400" dirty="0"/>
              <a:t>CPU </a:t>
            </a:r>
            <a:r>
              <a:rPr lang="zh-CN" altLang="en-US" sz="2400" dirty="0"/>
              <a:t>并行编码第 </a:t>
            </a:r>
            <a:r>
              <a:rPr lang="en-US" altLang="zh-CN" sz="2400" dirty="0"/>
              <a:t>N + 1</a:t>
            </a:r>
            <a:r>
              <a:rPr lang="zh-CN" altLang="en-US" sz="2400" dirty="0"/>
              <a:t>、</a:t>
            </a:r>
            <a:r>
              <a:rPr lang="en-US" altLang="zh-CN" sz="2400" dirty="0"/>
              <a:t>N + 2……</a:t>
            </a:r>
          </a:p>
          <a:p>
            <a:r>
              <a:rPr lang="zh-CN" altLang="en-US" sz="2400" dirty="0"/>
              <a:t>如果预测错误，则停止现有编码任务，冲刷流水线，重新编码</a:t>
            </a:r>
            <a:endParaRPr lang="en-US" altLang="zh-CN" sz="2400" dirty="0"/>
          </a:p>
          <a:p>
            <a:r>
              <a:rPr lang="zh-CN" altLang="en-US" sz="2400" dirty="0"/>
              <a:t>但是，</a:t>
            </a:r>
            <a:r>
              <a:rPr lang="en-US" altLang="zh-CN" sz="2400" dirty="0"/>
              <a:t>CPU </a:t>
            </a:r>
            <a:r>
              <a:rPr lang="zh-CN" altLang="en-US" sz="2400" dirty="0"/>
              <a:t>要如何生产才能达到供需平衡？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4518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Background">
            <a:extLst>
              <a:ext uri="{FF2B5EF4-FFF2-40B4-BE49-F238E27FC236}">
                <a16:creationId xmlns:a16="http://schemas.microsoft.com/office/drawing/2014/main" id="{90D0877E-6CD0-4206-8A18-56CEE73E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E27120B3-9F16-B34C-4C02-1B9E94C46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2307"/>
            <a:ext cx="5250873" cy="2121407"/>
          </a:xfrm>
        </p:spPr>
        <p:txBody>
          <a:bodyPr anchor="ctr">
            <a:normAutofit/>
          </a:bodyPr>
          <a:lstStyle/>
          <a:p>
            <a:r>
              <a:rPr lang="zh-CN" altLang="en-US" sz="2000" dirty="0"/>
              <a:t>生产者（</a:t>
            </a:r>
            <a:r>
              <a:rPr lang="en-US" altLang="zh-CN" sz="2000" dirty="0"/>
              <a:t>CPU</a:t>
            </a:r>
            <a:r>
              <a:rPr lang="zh-CN" altLang="en-US" sz="2000" dirty="0"/>
              <a:t>）↔ 消费者（</a:t>
            </a:r>
            <a:r>
              <a:rPr lang="en-US" altLang="zh-CN" sz="2000" dirty="0"/>
              <a:t>GPU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dirty="0"/>
              <a:t>平衡方程</a:t>
            </a:r>
            <a:endParaRPr lang="en-US" altLang="zh-CN" sz="2000" dirty="0"/>
          </a:p>
          <a:p>
            <a:r>
              <a:rPr lang="zh-CN" altLang="en-US" sz="2000" dirty="0"/>
              <a:t>动态调整 </a:t>
            </a:r>
            <a:r>
              <a:rPr lang="en-US" altLang="zh-CN" sz="2000" dirty="0"/>
              <a:t>CPU </a:t>
            </a:r>
            <a:r>
              <a:rPr lang="zh-CN" altLang="en-US" sz="2000" dirty="0"/>
              <a:t>编码任务数</a:t>
            </a:r>
            <a:endParaRPr lang="en-US" altLang="zh-CN" sz="2000" dirty="0"/>
          </a:p>
          <a:p>
            <a:r>
              <a:rPr lang="en-US" altLang="zh-CN" sz="2000" dirty="0"/>
              <a:t>2 </a:t>
            </a:r>
            <a:r>
              <a:rPr lang="zh-CN" altLang="en-US" sz="2000" dirty="0"/>
              <a:t>→ </a:t>
            </a:r>
            <a:r>
              <a:rPr lang="en-US" altLang="zh-CN" sz="2000" dirty="0"/>
              <a:t>1 </a:t>
            </a:r>
            <a:r>
              <a:rPr lang="zh-CN" altLang="en-US" sz="2000" dirty="0"/>
              <a:t>→ </a:t>
            </a:r>
            <a:r>
              <a:rPr lang="en-US" altLang="zh-CN" sz="2000" dirty="0"/>
              <a:t>0 </a:t>
            </a:r>
            <a:r>
              <a:rPr lang="zh-CN" altLang="en-US" sz="2000" dirty="0"/>
              <a:t>循环</a:t>
            </a:r>
            <a:endParaRPr lang="en-US" sz="2000" dirty="0"/>
          </a:p>
        </p:txBody>
      </p:sp>
      <p:pic>
        <p:nvPicPr>
          <p:cNvPr id="7" name="内容占位符 6" descr="电脑屏幕截图&#10;&#10;AI 生成的内容可能不正确。">
            <a:extLst>
              <a:ext uri="{FF2B5EF4-FFF2-40B4-BE49-F238E27FC236}">
                <a16:creationId xmlns:a16="http://schemas.microsoft.com/office/drawing/2014/main" id="{7A95B4A3-99D9-C2A2-969A-24296B99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02" y="3541730"/>
            <a:ext cx="10668003" cy="2373630"/>
          </a:xfrm>
          <a:prstGeom prst="rect">
            <a:avLst/>
          </a:prstGeom>
          <a:effec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C1AB41-D631-24A7-A9C9-E60060C285BD}"/>
              </a:ext>
            </a:extLst>
          </p:cNvPr>
          <p:cNvSpPr txBox="1"/>
          <p:nvPr/>
        </p:nvSpPr>
        <p:spPr>
          <a:xfrm>
            <a:off x="3181383" y="3059668"/>
            <a:ext cx="582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Xeon E5</a:t>
            </a:r>
            <a:r>
              <a:rPr lang="zh-CN" altLang="en-US" dirty="0"/>
              <a:t>，相比同步编码，异步并行预测编码提速 </a:t>
            </a:r>
            <a:r>
              <a:rPr lang="en-US" altLang="zh-CN" dirty="0"/>
              <a:t>100%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735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2E7D92-4054-6F5F-731E-A659091A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WKV 5/6/7 </a:t>
            </a:r>
            <a:endParaRPr lang="zh-CN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内容占位符 4" descr="表格&#10;&#10;AI 生成的内容可能不正确。">
            <a:extLst>
              <a:ext uri="{FF2B5EF4-FFF2-40B4-BE49-F238E27FC236}">
                <a16:creationId xmlns:a16="http://schemas.microsoft.com/office/drawing/2014/main" id="{B0823A3C-4786-9E92-D283-10D64E9C9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64" y="643466"/>
            <a:ext cx="672400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7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3BED61-21FF-2465-BCE8-CF5BB791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有关平台兼容性的一些坑</a:t>
            </a:r>
            <a:r>
              <a:rPr lang="en-US" altLang="zh-CN" sz="4000">
                <a:solidFill>
                  <a:schemeClr val="bg1"/>
                </a:solidFill>
              </a:rPr>
              <a:t>……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FE23EE-C8AE-ABD9-AE7B-AA6788F55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不要把一些 </a:t>
            </a:r>
            <a:r>
              <a:rPr lang="en-US" altLang="zh-CN" sz="2400" dirty="0"/>
              <a:t>N </a:t>
            </a:r>
            <a:r>
              <a:rPr lang="zh-CN" altLang="en-US" sz="2400" dirty="0"/>
              <a:t>卡经验带进 </a:t>
            </a:r>
            <a:r>
              <a:rPr lang="en-US" altLang="zh-CN" sz="2400" dirty="0"/>
              <a:t>Shader</a:t>
            </a:r>
            <a:r>
              <a:rPr lang="zh-CN" altLang="en-US" sz="2400" dirty="0"/>
              <a:t>（该同步还得同步）</a:t>
            </a:r>
            <a:endParaRPr lang="en-US" altLang="zh-CN" sz="2400" dirty="0"/>
          </a:p>
          <a:p>
            <a:r>
              <a:rPr lang="en-US" altLang="zh-CN" sz="2400" dirty="0"/>
              <a:t>A </a:t>
            </a:r>
            <a:r>
              <a:rPr lang="zh-CN" altLang="en-US" sz="2400" dirty="0"/>
              <a:t>卡发现 </a:t>
            </a:r>
            <a:r>
              <a:rPr lang="en-US" altLang="zh-CN" sz="2400" dirty="0"/>
              <a:t>NF4 </a:t>
            </a:r>
            <a:r>
              <a:rPr lang="zh-CN" altLang="en-US" sz="2400" dirty="0"/>
              <a:t>的 </a:t>
            </a:r>
            <a:r>
              <a:rPr lang="en-US" altLang="zh-CN" sz="2400" dirty="0"/>
              <a:t>Quantiles </a:t>
            </a:r>
            <a:r>
              <a:rPr lang="zh-CN" altLang="en-US" sz="2400" dirty="0"/>
              <a:t>每次从共享内存取一个 </a:t>
            </a:r>
            <a:r>
              <a:rPr lang="en-US" altLang="zh-CN" sz="2400" dirty="0">
                <a:latin typeface="Consolas" panose="020B0609020204030204" pitchFamily="49" charset="0"/>
              </a:rPr>
              <a:t>f32</a:t>
            </a:r>
            <a:r>
              <a:rPr lang="en-US" altLang="zh-CN" sz="2400" dirty="0"/>
              <a:t> </a:t>
            </a:r>
            <a:r>
              <a:rPr lang="zh-CN" altLang="en-US" sz="2400" dirty="0"/>
              <a:t>更快，欣然提交；一小时后发现 </a:t>
            </a:r>
            <a:r>
              <a:rPr lang="en-US" altLang="zh-CN" sz="2400" dirty="0"/>
              <a:t>I </a:t>
            </a:r>
            <a:r>
              <a:rPr lang="zh-CN" altLang="en-US" sz="2400" dirty="0"/>
              <a:t>卡只可取 </a:t>
            </a:r>
            <a:r>
              <a:rPr lang="en-US" altLang="zh-CN" sz="2400" dirty="0">
                <a:latin typeface="Consolas" panose="020B0609020204030204" pitchFamily="49" charset="0"/>
              </a:rPr>
              <a:t>vec4&lt;f32&gt;</a:t>
            </a:r>
            <a:r>
              <a:rPr lang="zh-CN" altLang="en-US" sz="2400" dirty="0"/>
              <a:t>对齐，否则乱码</a:t>
            </a:r>
            <a:r>
              <a:rPr lang="en-US" altLang="zh-CN" sz="2400" dirty="0"/>
              <a:t>……</a:t>
            </a:r>
          </a:p>
          <a:p>
            <a:r>
              <a:rPr lang="zh-CN" altLang="en-US" sz="2400" dirty="0"/>
              <a:t>苹果芯片的 </a:t>
            </a:r>
            <a:r>
              <a:rPr lang="en-US" altLang="zh-CN" sz="2400" dirty="0">
                <a:latin typeface="Consolas" panose="020B0609020204030204" pitchFamily="49" charset="0"/>
              </a:rPr>
              <a:t>tanh</a:t>
            </a:r>
            <a:r>
              <a:rPr lang="en-US" altLang="zh-CN" sz="2400" dirty="0"/>
              <a:t> </a:t>
            </a:r>
            <a:r>
              <a:rPr lang="zh-CN" altLang="en-US" sz="2400" dirty="0"/>
              <a:t>内置函数输出超过 </a:t>
            </a:r>
            <a:r>
              <a:rPr lang="en-US" altLang="zh-CN" sz="2400" dirty="0"/>
              <a:t>42 </a:t>
            </a:r>
            <a:r>
              <a:rPr lang="zh-CN" altLang="en-US" sz="2400" dirty="0"/>
              <a:t>返回 </a:t>
            </a:r>
            <a:r>
              <a:rPr lang="en-US" altLang="zh-CN" sz="2400" dirty="0">
                <a:latin typeface="Consolas" panose="020B0609020204030204" pitchFamily="49" charset="0"/>
              </a:rPr>
              <a:t>NaN</a:t>
            </a:r>
            <a:r>
              <a:rPr lang="zh-CN" altLang="en-US" sz="2400" dirty="0"/>
              <a:t>（最谔谔）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473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921F5E-2B06-EAAE-9A61-0D71CD7C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特点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A590B3-EF30-F5FB-5DFB-68DF85AB8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高度集成：无 </a:t>
            </a:r>
            <a:r>
              <a:rPr lang="en-US" altLang="zh-CN" sz="2400" dirty="0"/>
              <a:t>Python</a:t>
            </a:r>
            <a:r>
              <a:rPr lang="zh-CN" altLang="en-US" sz="2400" dirty="0"/>
              <a:t>、</a:t>
            </a:r>
            <a:r>
              <a:rPr lang="en-US" altLang="zh-CN" sz="2400" dirty="0"/>
              <a:t>CUDA </a:t>
            </a:r>
            <a:r>
              <a:rPr lang="zh-CN" altLang="en-US" sz="2400" dirty="0"/>
              <a:t>依赖</a:t>
            </a:r>
            <a:endParaRPr lang="en-US" altLang="zh-CN" sz="2400" dirty="0"/>
          </a:p>
          <a:p>
            <a:r>
              <a:rPr lang="zh-CN" altLang="en-US" sz="2400" dirty="0"/>
              <a:t>广泛兼容：支持 </a:t>
            </a:r>
            <a:r>
              <a:rPr lang="en-US" altLang="zh-CN" sz="2400" dirty="0"/>
              <a:t>NVIDIA/AMD/Intel GPUs</a:t>
            </a:r>
          </a:p>
          <a:p>
            <a:r>
              <a:rPr lang="zh-CN" altLang="en-US" sz="2400" dirty="0"/>
              <a:t>并行推理：同时批量处理不定长的输入</a:t>
            </a:r>
            <a:endParaRPr lang="en-US" altLang="zh-CN" sz="2400" dirty="0"/>
          </a:p>
          <a:p>
            <a:r>
              <a:rPr lang="zh-CN" altLang="en-US" sz="2400" dirty="0"/>
              <a:t>相对快速：全量 </a:t>
            </a:r>
            <a:r>
              <a:rPr lang="en-US" altLang="zh-CN" sz="2400" dirty="0"/>
              <a:t>V7 3B </a:t>
            </a:r>
            <a:r>
              <a:rPr lang="zh-CN" altLang="en-US" sz="2400" dirty="0"/>
              <a:t>输入</a:t>
            </a:r>
            <a:r>
              <a:rPr lang="en-US" altLang="zh-CN" sz="2400" dirty="0"/>
              <a:t> 560 t/s </a:t>
            </a:r>
            <a:r>
              <a:rPr lang="zh-CN" altLang="en-US" sz="2400" dirty="0"/>
              <a:t>生成 </a:t>
            </a:r>
            <a:r>
              <a:rPr lang="en-US" altLang="zh-CN" sz="2400" dirty="0"/>
              <a:t>80 t/s @ 3945WX + 3080</a:t>
            </a:r>
          </a:p>
          <a:p>
            <a:r>
              <a:rPr lang="zh-CN" altLang="en-US" sz="2400" dirty="0"/>
              <a:t>静态量化：支持 </a:t>
            </a:r>
            <a:r>
              <a:rPr lang="en-US" altLang="zh-CN" sz="2400" dirty="0"/>
              <a:t>INT8/NF4/SF4</a:t>
            </a:r>
            <a:r>
              <a:rPr lang="zh-CN" altLang="en-US" sz="2400" dirty="0"/>
              <a:t>、支持量化参数序列化</a:t>
            </a:r>
            <a:r>
              <a:rPr lang="en-US" altLang="zh-CN" sz="2400" dirty="0"/>
              <a:t>/</a:t>
            </a:r>
            <a:r>
              <a:rPr lang="zh-CN" altLang="en-US" sz="2400" dirty="0"/>
              <a:t>反序列化</a:t>
            </a:r>
            <a:endParaRPr lang="en-US" altLang="zh-CN" sz="2400" dirty="0"/>
          </a:p>
          <a:p>
            <a:r>
              <a:rPr lang="zh-CN" altLang="en-US" sz="2400" dirty="0"/>
              <a:t>微调外挂：支持 </a:t>
            </a:r>
            <a:r>
              <a:rPr lang="en-US" altLang="zh-CN" sz="2400" dirty="0"/>
              <a:t>LoRA</a:t>
            </a:r>
            <a:r>
              <a:rPr lang="zh-CN" altLang="en-US" sz="2400" dirty="0"/>
              <a:t>、支持 </a:t>
            </a:r>
            <a:r>
              <a:rPr lang="en-US" altLang="zh-CN" sz="2400" dirty="0"/>
              <a:t>State </a:t>
            </a:r>
            <a:r>
              <a:rPr lang="zh-CN" altLang="en-US" sz="2400" dirty="0"/>
              <a:t>热切换</a:t>
            </a:r>
            <a:endParaRPr lang="en-US" altLang="zh-CN" sz="2400" dirty="0"/>
          </a:p>
          <a:p>
            <a:r>
              <a:rPr lang="zh-CN" altLang="en-US" sz="2400" dirty="0"/>
              <a:t>自由灵活：注入 </a:t>
            </a:r>
            <a:r>
              <a:rPr lang="en-US" altLang="zh-CN" sz="2400" dirty="0"/>
              <a:t>Hook </a:t>
            </a:r>
            <a:r>
              <a:rPr lang="zh-CN" altLang="en-US" sz="2400" dirty="0"/>
              <a:t>读写任意推理阶段的数据，修改模型计算</a:t>
            </a:r>
          </a:p>
        </p:txBody>
      </p:sp>
    </p:spTree>
    <p:extLst>
      <p:ext uri="{BB962C8B-B14F-4D97-AF65-F5344CB8AC3E}">
        <p14:creationId xmlns:p14="http://schemas.microsoft.com/office/powerpoint/2010/main" val="383226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050676-F058-BB8A-2794-A1EC678B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架构</a:t>
            </a:r>
            <a:endParaRPr lang="zh-CN" alt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B454987C-4C02-9EDA-4FC0-0D128080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45945" y="643466"/>
            <a:ext cx="544344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9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1C30B-28EA-166C-0A39-96B4FE60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3F700D5-CFBC-7134-BE1D-487F3E358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7785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75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1C30B-28EA-166C-0A39-96B4FE60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3F700D5-CFBC-7134-BE1D-487F3E358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6317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74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BB0B0F-5857-D126-E2B4-5A1E679F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Mini Web-RWKV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9C6C55-7E3C-4FD0-3368-1AD025E4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94646" y="1675227"/>
            <a:ext cx="70027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3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7C204-5B53-D083-5DE3-7A777D1A8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1800" dirty="0"/>
              <a:t>初始化</a:t>
            </a:r>
            <a:r>
              <a:rPr lang="en-US" altLang="zh-CN" sz="1800" dirty="0"/>
              <a:t> WebGPU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A1C1930-0780-7D91-0F47-580081641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6"/>
          <a:stretch/>
        </p:blipFill>
        <p:spPr>
          <a:xfrm>
            <a:off x="5385816" y="1106534"/>
            <a:ext cx="6440424" cy="45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0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1595</TotalTime>
  <Words>747</Words>
  <Application>Microsoft Office PowerPoint</Application>
  <PresentationFormat>宽屏</PresentationFormat>
  <Paragraphs>112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</vt:lpstr>
      <vt:lpstr>等线 Light</vt:lpstr>
      <vt:lpstr>默认字体</vt:lpstr>
      <vt:lpstr>Arial</vt:lpstr>
      <vt:lpstr>Calibri</vt:lpstr>
      <vt:lpstr>Consolas</vt:lpstr>
      <vt:lpstr>Office 主题​​</vt:lpstr>
      <vt:lpstr>RWKV for the Web</vt:lpstr>
      <vt:lpstr>PowerPoint 演示文稿</vt:lpstr>
      <vt:lpstr>为什么是『Web』</vt:lpstr>
      <vt:lpstr>特点</vt:lpstr>
      <vt:lpstr>架构</vt:lpstr>
      <vt:lpstr>迭代</vt:lpstr>
      <vt:lpstr>迭代</vt:lpstr>
      <vt:lpstr>Mini Web-RWKV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恭喜你实现了 Web-RWKV 0.1</vt:lpstr>
      <vt:lpstr>长输入优化及并行推理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GPU 在等什么？</vt:lpstr>
      <vt:lpstr>绑定组创建优化</vt:lpstr>
      <vt:lpstr>PowerPoint 演示文稿</vt:lpstr>
      <vt:lpstr>命令编码优化</vt:lpstr>
      <vt:lpstr>输入预测</vt:lpstr>
      <vt:lpstr>PowerPoint 演示文稿</vt:lpstr>
      <vt:lpstr>WKV 5/6/7 </vt:lpstr>
      <vt:lpstr>有关平台兼容性的一些坑……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T162137</dc:creator>
  <cp:lastModifiedBy>T162137</cp:lastModifiedBy>
  <cp:revision>182</cp:revision>
  <dcterms:created xsi:type="dcterms:W3CDTF">2025-02-16T07:09:04Z</dcterms:created>
  <dcterms:modified xsi:type="dcterms:W3CDTF">2025-02-18T18:45:27Z</dcterms:modified>
</cp:coreProperties>
</file>